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38"/>
  </p:notesMasterIdLst>
  <p:sldIdLst>
    <p:sldId id="257" r:id="rId2"/>
    <p:sldId id="265" r:id="rId3"/>
    <p:sldId id="303" r:id="rId4"/>
    <p:sldId id="298" r:id="rId5"/>
    <p:sldId id="300" r:id="rId6"/>
    <p:sldId id="256" r:id="rId7"/>
    <p:sldId id="258" r:id="rId8"/>
    <p:sldId id="286" r:id="rId9"/>
    <p:sldId id="263" r:id="rId10"/>
    <p:sldId id="266" r:id="rId11"/>
    <p:sldId id="259" r:id="rId12"/>
    <p:sldId id="283" r:id="rId13"/>
    <p:sldId id="260" r:id="rId14"/>
    <p:sldId id="284" r:id="rId15"/>
    <p:sldId id="261" r:id="rId16"/>
    <p:sldId id="285" r:id="rId17"/>
    <p:sldId id="281" r:id="rId18"/>
    <p:sldId id="269" r:id="rId19"/>
    <p:sldId id="272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73" r:id="rId28"/>
    <p:sldId id="288" r:id="rId29"/>
    <p:sldId id="262" r:id="rId30"/>
    <p:sldId id="289" r:id="rId31"/>
    <p:sldId id="268" r:id="rId32"/>
    <p:sldId id="267" r:id="rId33"/>
    <p:sldId id="270" r:id="rId34"/>
    <p:sldId id="290" r:id="rId35"/>
    <p:sldId id="291" r:id="rId36"/>
    <p:sldId id="287" r:id="rId37"/>
  </p:sldIdLst>
  <p:sldSz cx="9906000" cy="6858000" type="A4"/>
  <p:notesSz cx="6858000" cy="9947275"/>
  <p:custDataLst>
    <p:tags r:id="rId39"/>
  </p:custDataLst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120" userDrawn="1">
          <p15:clr>
            <a:srgbClr val="A4A3A4"/>
          </p15:clr>
        </p15:guide>
        <p15:guide id="3" orient="horz" pos="2161">
          <p15:clr>
            <a:srgbClr val="A4A3A4"/>
          </p15:clr>
        </p15:guide>
        <p15:guide id="4" pos="3105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OHN" initials="J" lastIdx="1" clrIdx="0">
    <p:extLst>
      <p:ext uri="{19B8F6BF-5375-455C-9EA6-DF929625EA0E}">
        <p15:presenceInfo xmlns:p15="http://schemas.microsoft.com/office/powerpoint/2012/main" userId="JOH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0093"/>
    <a:srgbClr val="FF00FF"/>
    <a:srgbClr val="0033CC"/>
    <a:srgbClr val="996633"/>
    <a:srgbClr val="FF66FF"/>
    <a:srgbClr val="990099"/>
    <a:srgbClr val="666633"/>
    <a:srgbClr val="FF0066"/>
    <a:srgbClr val="642208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napVertSplitter="1" vertBarState="minimized" horzBarState="maximized">
    <p:restoredLeft sz="12735" autoAdjust="0"/>
    <p:restoredTop sz="94632" autoAdjust="0"/>
  </p:normalViewPr>
  <p:slideViewPr>
    <p:cSldViewPr snapToGrid="0" showGuides="1">
      <p:cViewPr varScale="1">
        <p:scale>
          <a:sx n="90" d="100"/>
          <a:sy n="90" d="100"/>
        </p:scale>
        <p:origin x="1680" y="66"/>
      </p:cViewPr>
      <p:guideLst>
        <p:guide orient="horz" pos="2183"/>
        <p:guide pos="3120"/>
        <p:guide orient="horz" pos="2161"/>
        <p:guide pos="3105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157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gs" Target="tags/tag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39698A-0152-4C29-8FB6-271F31337289}" type="datetimeFigureOut">
              <a:rPr lang="th-TH" smtClean="0"/>
              <a:pPr/>
              <a:t>01/02/64</a:t>
            </a:fld>
            <a:endParaRPr lang="th-T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004888" y="1243013"/>
            <a:ext cx="4848225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h-T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79E51C-57BE-43FE-A302-027D0B49B584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6775485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79E51C-57BE-43FE-A302-027D0B49B584}" type="slidenum">
              <a:rPr lang="th-TH" smtClean="0"/>
              <a:pPr/>
              <a:t>1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3493097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79E51C-57BE-43FE-A302-027D0B49B584}" type="slidenum">
              <a:rPr lang="th-TH" smtClean="0"/>
              <a:pPr/>
              <a:t>10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0940151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79E51C-57BE-43FE-A302-027D0B49B584}" type="slidenum">
              <a:rPr lang="th-TH" smtClean="0"/>
              <a:pPr/>
              <a:t>11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0316633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79E51C-57BE-43FE-A302-027D0B49B584}" type="slidenum">
              <a:rPr lang="th-TH" smtClean="0"/>
              <a:pPr/>
              <a:t>13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5493397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79E51C-57BE-43FE-A302-027D0B49B584}" type="slidenum">
              <a:rPr lang="th-TH" smtClean="0"/>
              <a:pPr/>
              <a:t>15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6751574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79E51C-57BE-43FE-A302-027D0B49B584}" type="slidenum">
              <a:rPr lang="th-TH" smtClean="0"/>
              <a:pPr/>
              <a:t>17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73707944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79E51C-57BE-43FE-A302-027D0B49B584}" type="slidenum">
              <a:rPr lang="th-TH" smtClean="0"/>
              <a:pPr/>
              <a:t>18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50970333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79E51C-57BE-43FE-A302-027D0B49B584}" type="slidenum">
              <a:rPr lang="th-TH" smtClean="0">
                <a:solidFill>
                  <a:prstClr val="black"/>
                </a:solidFill>
              </a:rPr>
              <a:pPr/>
              <a:t>19</a:t>
            </a:fld>
            <a:endParaRPr lang="th-TH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858636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79E51C-57BE-43FE-A302-027D0B49B584}" type="slidenum">
              <a:rPr lang="th-TH" smtClean="0">
                <a:solidFill>
                  <a:prstClr val="black"/>
                </a:solidFill>
              </a:rPr>
              <a:pPr/>
              <a:t>20</a:t>
            </a:fld>
            <a:endParaRPr lang="th-TH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28889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79E51C-57BE-43FE-A302-027D0B49B584}" type="slidenum">
              <a:rPr lang="th-TH" smtClean="0">
                <a:solidFill>
                  <a:prstClr val="black"/>
                </a:solidFill>
              </a:rPr>
              <a:pPr/>
              <a:t>21</a:t>
            </a:fld>
            <a:endParaRPr lang="th-TH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987847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79E51C-57BE-43FE-A302-027D0B49B584}" type="slidenum">
              <a:rPr lang="th-TH" smtClean="0">
                <a:solidFill>
                  <a:prstClr val="black"/>
                </a:solidFill>
              </a:rPr>
              <a:pPr/>
              <a:t>22</a:t>
            </a:fld>
            <a:endParaRPr lang="th-TH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00905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79E51C-57BE-43FE-A302-027D0B49B584}" type="slidenum">
              <a:rPr lang="th-TH" smtClean="0"/>
              <a:pPr/>
              <a:t>2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50613904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79E51C-57BE-43FE-A302-027D0B49B584}" type="slidenum">
              <a:rPr lang="th-TH" smtClean="0">
                <a:solidFill>
                  <a:prstClr val="black"/>
                </a:solidFill>
              </a:rPr>
              <a:pPr/>
              <a:t>23</a:t>
            </a:fld>
            <a:endParaRPr lang="th-TH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639566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79E51C-57BE-43FE-A302-027D0B49B584}" type="slidenum">
              <a:rPr lang="th-TH" smtClean="0">
                <a:solidFill>
                  <a:prstClr val="black"/>
                </a:solidFill>
              </a:rPr>
              <a:pPr/>
              <a:t>24</a:t>
            </a:fld>
            <a:endParaRPr lang="th-TH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763712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79E51C-57BE-43FE-A302-027D0B49B584}" type="slidenum">
              <a:rPr lang="th-TH" smtClean="0">
                <a:solidFill>
                  <a:prstClr val="black"/>
                </a:solidFill>
              </a:rPr>
              <a:pPr/>
              <a:t>25</a:t>
            </a:fld>
            <a:endParaRPr lang="th-TH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640716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79E51C-57BE-43FE-A302-027D0B49B584}" type="slidenum">
              <a:rPr lang="th-TH" smtClean="0">
                <a:solidFill>
                  <a:prstClr val="black"/>
                </a:solidFill>
              </a:rPr>
              <a:pPr/>
              <a:t>26</a:t>
            </a:fld>
            <a:endParaRPr lang="th-TH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119662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79E51C-57BE-43FE-A302-027D0B49B584}" type="slidenum">
              <a:rPr lang="th-TH" smtClean="0">
                <a:solidFill>
                  <a:prstClr val="black"/>
                </a:solidFill>
              </a:rPr>
              <a:pPr/>
              <a:t>27</a:t>
            </a:fld>
            <a:endParaRPr lang="th-TH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072137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79E51C-57BE-43FE-A302-027D0B49B584}" type="slidenum">
              <a:rPr lang="th-TH" smtClean="0"/>
              <a:pPr/>
              <a:t>29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68368259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79E51C-57BE-43FE-A302-027D0B49B584}" type="slidenum">
              <a:rPr lang="th-TH" smtClean="0"/>
              <a:pPr/>
              <a:t>31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19273470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79E51C-57BE-43FE-A302-027D0B49B584}" type="slidenum">
              <a:rPr lang="th-TH" smtClean="0"/>
              <a:pPr/>
              <a:t>32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62578114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79E51C-57BE-43FE-A302-027D0B49B584}" type="slidenum">
              <a:rPr lang="th-TH" smtClean="0"/>
              <a:pPr/>
              <a:t>33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1913761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A4A18C-7C64-4027-B003-0B45941D81DB}" type="slidenum">
              <a:rPr lang="th-TH" smtClean="0"/>
              <a:pPr/>
              <a:t>36</a:t>
            </a:fld>
            <a:endParaRPr lang="th-TH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79E51C-57BE-43FE-A302-027D0B49B584}" type="slidenum">
              <a:rPr lang="th-TH" smtClean="0"/>
              <a:pPr/>
              <a:t>3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2944878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79E51C-57BE-43FE-A302-027D0B49B584}" type="slidenum">
              <a:rPr lang="th-TH" smtClean="0"/>
              <a:pPr/>
              <a:t>4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2944878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79E51C-57BE-43FE-A302-027D0B49B584}" type="slidenum">
              <a:rPr lang="th-TH" smtClean="0"/>
              <a:pPr/>
              <a:t>5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2944878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79E51C-57BE-43FE-A302-027D0B49B584}" type="slidenum">
              <a:rPr lang="th-TH" smtClean="0"/>
              <a:pPr/>
              <a:t>6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1906562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79E51C-57BE-43FE-A302-027D0B49B584}" type="slidenum">
              <a:rPr lang="th-TH" smtClean="0"/>
              <a:pPr/>
              <a:t>7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4877014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79E51C-57BE-43FE-A302-027D0B49B584}" type="slidenum">
              <a:rPr lang="th-TH" smtClean="0"/>
              <a:pPr/>
              <a:t>8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4877014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79E51C-57BE-43FE-A302-027D0B49B584}" type="slidenum">
              <a:rPr lang="th-TH" smtClean="0"/>
              <a:pPr/>
              <a:t>9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3955135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5B91A8-3119-43D9-AC44-B97F4F400D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</p:spPr>
        <p:txBody>
          <a:bodyPr anchor="b"/>
          <a:lstStyle>
            <a:lvl1pPr algn="ctr">
              <a:defRPr sz="4875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4A37E2-6AC7-4F1D-B73C-407032BCA6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1950"/>
            </a:lvl1pPr>
            <a:lvl2pPr marL="371475" indent="0" algn="ctr">
              <a:buNone/>
              <a:defRPr sz="1625"/>
            </a:lvl2pPr>
            <a:lvl3pPr marL="742950" indent="0" algn="ctr">
              <a:buNone/>
              <a:defRPr sz="1463"/>
            </a:lvl3pPr>
            <a:lvl4pPr marL="1114425" indent="0" algn="ctr">
              <a:buNone/>
              <a:defRPr sz="1300"/>
            </a:lvl4pPr>
            <a:lvl5pPr marL="1485900" indent="0" algn="ctr">
              <a:buNone/>
              <a:defRPr sz="1300"/>
            </a:lvl5pPr>
            <a:lvl6pPr marL="1857375" indent="0" algn="ctr">
              <a:buNone/>
              <a:defRPr sz="1300"/>
            </a:lvl6pPr>
            <a:lvl7pPr marL="2228850" indent="0" algn="ctr">
              <a:buNone/>
              <a:defRPr sz="1300"/>
            </a:lvl7pPr>
            <a:lvl8pPr marL="2600325" indent="0" algn="ctr">
              <a:buNone/>
              <a:defRPr sz="1300"/>
            </a:lvl8pPr>
            <a:lvl9pPr marL="2971800" indent="0" algn="ctr">
              <a:buNone/>
              <a:defRPr sz="1300"/>
            </a:lvl9pPr>
          </a:lstStyle>
          <a:p>
            <a:r>
              <a:rPr lang="en-US"/>
              <a:t>Click to edit Master subtitle style</a:t>
            </a:r>
            <a:endParaRPr lang="th-T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1F22F8-185C-4FD2-871D-BA8C6A2CF0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56077-A566-4AE6-93B7-C3638AF53B98}" type="datetimeFigureOut">
              <a:rPr lang="th-TH" smtClean="0"/>
              <a:pPr/>
              <a:t>01/02/64</a:t>
            </a:fld>
            <a:endParaRPr lang="th-T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F5A52E-7808-4DF1-ACDB-93704565DF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0E4381-15E2-4FE9-816B-7FFA8B4D6D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41897-B439-49C1-A7A2-923484AE1971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423637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4F66C2-AA8E-41F8-9E88-F97EACFC47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451F4F-442D-4105-AD0E-DB04F88C55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2BD9BA-13D1-497E-85CE-A142745CC2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56077-A566-4AE6-93B7-C3638AF53B98}" type="datetimeFigureOut">
              <a:rPr lang="th-TH" smtClean="0"/>
              <a:pPr/>
              <a:t>01/02/64</a:t>
            </a:fld>
            <a:endParaRPr lang="th-T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EDA27B-E84D-47B5-A726-CB19CBB5A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8A7A29-35BE-41AB-A721-FB096FED06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41897-B439-49C1-A7A2-923484AE1971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356429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E7A2FAA-C30A-45BE-A6C2-FC12429134F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088981" y="365125"/>
            <a:ext cx="213598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B7EE57-A942-44DA-858D-2F09B5E0A1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81037" y="365125"/>
            <a:ext cx="6284119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8DFBD3-F608-4C56-B31B-8A91AA64D5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56077-A566-4AE6-93B7-C3638AF53B98}" type="datetimeFigureOut">
              <a:rPr lang="th-TH" smtClean="0"/>
              <a:pPr/>
              <a:t>01/02/64</a:t>
            </a:fld>
            <a:endParaRPr lang="th-T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6EB06F-BFE9-4085-B7A5-ACACE386E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11906C-76CB-4CA7-87C0-7C30470B1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41897-B439-49C1-A7A2-923484AE1971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568553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2AD29-099C-4FE9-BA7F-98E6C42A03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784527-DBDC-4B0B-8D40-D433F43AB2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9664D8-F099-4D57-8F07-783FA24961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56077-A566-4AE6-93B7-C3638AF53B98}" type="datetimeFigureOut">
              <a:rPr lang="th-TH" smtClean="0"/>
              <a:pPr/>
              <a:t>01/02/64</a:t>
            </a:fld>
            <a:endParaRPr lang="th-T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03EBFC-5929-4793-9925-89DD1C7780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227CFA-1895-46F9-A603-D01B899CE8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41897-B439-49C1-A7A2-923484AE1971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181377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716ED2-5C0F-4F9E-AFDB-F5B0C25751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878" y="1709739"/>
            <a:ext cx="8543925" cy="2852737"/>
          </a:xfrm>
        </p:spPr>
        <p:txBody>
          <a:bodyPr anchor="b"/>
          <a:lstStyle>
            <a:lvl1pPr>
              <a:defRPr sz="4875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D9C967-4F40-4DE8-9522-B581EBCD38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5878" y="4589464"/>
            <a:ext cx="8543925" cy="1500187"/>
          </a:xfrm>
        </p:spPr>
        <p:txBody>
          <a:bodyPr/>
          <a:lstStyle>
            <a:lvl1pPr marL="0" indent="0">
              <a:buNone/>
              <a:defRPr sz="1950">
                <a:solidFill>
                  <a:schemeClr val="tx1">
                    <a:tint val="75000"/>
                  </a:schemeClr>
                </a:solidFill>
              </a:defRPr>
            </a:lvl1pPr>
            <a:lvl2pPr marL="371475" indent="0">
              <a:buNone/>
              <a:defRPr sz="1625">
                <a:solidFill>
                  <a:schemeClr val="tx1">
                    <a:tint val="75000"/>
                  </a:schemeClr>
                </a:solidFill>
              </a:defRPr>
            </a:lvl2pPr>
            <a:lvl3pPr marL="742950" indent="0">
              <a:buNone/>
              <a:defRPr sz="1463">
                <a:solidFill>
                  <a:schemeClr val="tx1">
                    <a:tint val="75000"/>
                  </a:schemeClr>
                </a:solidFill>
              </a:defRPr>
            </a:lvl3pPr>
            <a:lvl4pPr marL="11144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4859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185737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22885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6003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29718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94797C-9AF3-43C7-8BE3-5FBE3BACEB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56077-A566-4AE6-93B7-C3638AF53B98}" type="datetimeFigureOut">
              <a:rPr lang="th-TH" smtClean="0"/>
              <a:pPr/>
              <a:t>01/02/64</a:t>
            </a:fld>
            <a:endParaRPr lang="th-T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F58FFD-23BA-44DD-96F6-F36DA56984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31894D-D5D6-4536-8A5E-08708F11D9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41897-B439-49C1-A7A2-923484AE1971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097232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049308-1423-4AEE-BAE5-8A362CBF79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776BBF-403F-4873-8B71-B1D8206180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CD6F93-50A5-46EC-ADBC-6621AADAEE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FD5F14-2805-4C17-8F7C-6C18800F0E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56077-A566-4AE6-93B7-C3638AF53B98}" type="datetimeFigureOut">
              <a:rPr lang="th-TH" smtClean="0"/>
              <a:pPr/>
              <a:t>01/02/64</a:t>
            </a:fld>
            <a:endParaRPr lang="th-T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284252-630C-44E1-9D0B-D4384202B7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35EFB5-D196-403C-B730-5C620A69C3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41897-B439-49C1-A7A2-923484AE1971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029423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7CE739-3EE2-476C-9782-783F02C0BF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365126"/>
            <a:ext cx="8543925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112AFB-3614-41EC-A475-0CC88E9899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2328" y="1681163"/>
            <a:ext cx="4190702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B3B4266-E005-430C-800F-A830AF4462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2328" y="2505075"/>
            <a:ext cx="4190702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6719D5-D988-433E-B2D3-A0C2A81EE8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194B959-5E63-4B71-A5E7-09ED7194204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1C84B99-1795-44F0-B557-2EB2316632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56077-A566-4AE6-93B7-C3638AF53B98}" type="datetimeFigureOut">
              <a:rPr lang="th-TH" smtClean="0"/>
              <a:pPr/>
              <a:t>01/02/64</a:t>
            </a:fld>
            <a:endParaRPr lang="th-TH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E363095-F724-4E9E-A3A4-93EC667E9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488A775-748B-40C0-AC4A-C48513664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41897-B439-49C1-A7A2-923484AE1971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816084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61D02E-77DC-41E5-AA2D-80F9712FF9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E5B667-9ABF-4813-92C9-BA000D406D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56077-A566-4AE6-93B7-C3638AF53B98}" type="datetimeFigureOut">
              <a:rPr lang="th-TH" smtClean="0"/>
              <a:pPr/>
              <a:t>01/02/64</a:t>
            </a:fld>
            <a:endParaRPr lang="th-TH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42FC58-38DD-4024-AE1F-E96671EA5C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34CAD0-01F2-498A-A9F8-EA48DDF536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41897-B439-49C1-A7A2-923484AE1971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928546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A512F11-E416-4FA8-88F6-4A92D82CD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56077-A566-4AE6-93B7-C3638AF53B98}" type="datetimeFigureOut">
              <a:rPr lang="th-TH" smtClean="0"/>
              <a:pPr/>
              <a:t>01/02/64</a:t>
            </a:fld>
            <a:endParaRPr lang="th-TH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541EA5B-AF79-40E6-869F-D50A3F68A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AA87AA-A6E2-4A87-8568-FBAF565AE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41897-B439-49C1-A7A2-923484AE1971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936622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E46586-AC38-4944-91BC-FFBB8A73E8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10B679-ECF9-4A9A-A077-F0CD70DA11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>
              <a:defRPr sz="2600"/>
            </a:lvl1pPr>
            <a:lvl2pPr>
              <a:defRPr sz="2275"/>
            </a:lvl2pPr>
            <a:lvl3pPr>
              <a:defRPr sz="1950"/>
            </a:lvl3pPr>
            <a:lvl4pPr>
              <a:defRPr sz="1625"/>
            </a:lvl4pPr>
            <a:lvl5pPr>
              <a:defRPr sz="1625"/>
            </a:lvl5pPr>
            <a:lvl6pPr>
              <a:defRPr sz="1625"/>
            </a:lvl6pPr>
            <a:lvl7pPr>
              <a:defRPr sz="1625"/>
            </a:lvl7pPr>
            <a:lvl8pPr>
              <a:defRPr sz="1625"/>
            </a:lvl8pPr>
            <a:lvl9pPr>
              <a:defRPr sz="1625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45EFDC-6258-4F05-8516-1FCFE8E95F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450EB6-AD41-49A3-827C-DB183E14E4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56077-A566-4AE6-93B7-C3638AF53B98}" type="datetimeFigureOut">
              <a:rPr lang="th-TH" smtClean="0"/>
              <a:pPr/>
              <a:t>01/02/64</a:t>
            </a:fld>
            <a:endParaRPr lang="th-T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21CCD4-2DA0-4397-A467-C391845B17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9EAA2D-4022-4330-9B16-B399DB759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41897-B439-49C1-A7A2-923484AE1971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312913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55DC03-5384-45F8-8670-0467A07462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EFB7004-78B2-4536-A03B-B5375167875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 marL="0" indent="0">
              <a:buNone/>
              <a:defRPr sz="2600"/>
            </a:lvl1pPr>
            <a:lvl2pPr marL="371475" indent="0">
              <a:buNone/>
              <a:defRPr sz="2275"/>
            </a:lvl2pPr>
            <a:lvl3pPr marL="742950" indent="0">
              <a:buNone/>
              <a:defRPr sz="1950"/>
            </a:lvl3pPr>
            <a:lvl4pPr marL="1114425" indent="0">
              <a:buNone/>
              <a:defRPr sz="1625"/>
            </a:lvl4pPr>
            <a:lvl5pPr marL="1485900" indent="0">
              <a:buNone/>
              <a:defRPr sz="1625"/>
            </a:lvl5pPr>
            <a:lvl6pPr marL="1857375" indent="0">
              <a:buNone/>
              <a:defRPr sz="1625"/>
            </a:lvl6pPr>
            <a:lvl7pPr marL="2228850" indent="0">
              <a:buNone/>
              <a:defRPr sz="1625"/>
            </a:lvl7pPr>
            <a:lvl8pPr marL="2600325" indent="0">
              <a:buNone/>
              <a:defRPr sz="1625"/>
            </a:lvl8pPr>
            <a:lvl9pPr marL="2971800" indent="0">
              <a:buNone/>
              <a:defRPr sz="1625"/>
            </a:lvl9pPr>
          </a:lstStyle>
          <a:p>
            <a:endParaRPr lang="th-T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2F1924-268A-43E5-851F-A3E0A8C0C7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6ED08DD-8F75-4A71-98A1-B187CF7B2B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56077-A566-4AE6-93B7-C3638AF53B98}" type="datetimeFigureOut">
              <a:rPr lang="th-TH" smtClean="0"/>
              <a:pPr/>
              <a:t>01/02/64</a:t>
            </a:fld>
            <a:endParaRPr lang="th-T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3ACDD5-1C55-49A0-A07C-1CBF2C56F7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CBC67F-DCA3-40D7-8510-1AB3D3E719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41897-B439-49C1-A7A2-923484AE1971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275923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79FA2B9-2066-49AE-9541-959D2E779A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B48516-7F45-4E6C-AB12-6BEB0F8ECF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F6573D-7C12-4B42-9EAF-EA8F1EA8DE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556077-A566-4AE6-93B7-C3638AF53B98}" type="datetimeFigureOut">
              <a:rPr lang="th-TH" smtClean="0"/>
              <a:pPr/>
              <a:t>01/02/64</a:t>
            </a:fld>
            <a:endParaRPr lang="th-T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0E7154-184C-4AFE-9E3E-17C75BEFBA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8F0A13-4B18-4259-8BF0-B4F219F679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641897-B439-49C1-A7A2-923484AE1971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568188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742950" rtl="0" eaLnBrk="1" latinLnBrk="0" hangingPunct="1">
        <a:lnSpc>
          <a:spcPct val="90000"/>
        </a:lnSpc>
        <a:spcBef>
          <a:spcPct val="0"/>
        </a:spcBef>
        <a:buNone/>
        <a:defRPr sz="35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5738" indent="-185738" algn="l" defTabSz="742950" rtl="0" eaLnBrk="1" latinLnBrk="0" hangingPunct="1">
        <a:lnSpc>
          <a:spcPct val="90000"/>
        </a:lnSpc>
        <a:spcBef>
          <a:spcPts val="813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286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625" kern="1200">
          <a:solidFill>
            <a:schemeClr val="tx1"/>
          </a:solidFill>
          <a:latin typeface="+mn-lt"/>
          <a:ea typeface="+mn-ea"/>
          <a:cs typeface="+mn-cs"/>
        </a:defRPr>
      </a:lvl3pPr>
      <a:lvl4pPr marL="13001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6716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20431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4145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7860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31575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742950" rtl="0" eaLnBrk="1" latinLnBrk="0" hangingPunct="1">
        <a:defRPr sz="2275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algn="l" defTabSz="742950" rtl="0" eaLnBrk="1" latinLnBrk="0" hangingPunct="1">
        <a:defRPr sz="2275" kern="1200">
          <a:solidFill>
            <a:schemeClr val="tx1"/>
          </a:solidFill>
          <a:latin typeface="+mn-lt"/>
          <a:ea typeface="+mn-ea"/>
          <a:cs typeface="+mn-cs"/>
        </a:defRPr>
      </a:lvl2pPr>
      <a:lvl3pPr marL="742950" algn="l" defTabSz="742950" rtl="0" eaLnBrk="1" latinLnBrk="0" hangingPunct="1">
        <a:defRPr sz="2275" kern="1200">
          <a:solidFill>
            <a:schemeClr val="tx1"/>
          </a:solidFill>
          <a:latin typeface="+mn-lt"/>
          <a:ea typeface="+mn-ea"/>
          <a:cs typeface="+mn-cs"/>
        </a:defRPr>
      </a:lvl3pPr>
      <a:lvl4pPr marL="1114425" algn="l" defTabSz="742950" rtl="0" eaLnBrk="1" latinLnBrk="0" hangingPunct="1">
        <a:defRPr sz="2275" kern="1200">
          <a:solidFill>
            <a:schemeClr val="tx1"/>
          </a:solidFill>
          <a:latin typeface="+mn-lt"/>
          <a:ea typeface="+mn-ea"/>
          <a:cs typeface="+mn-cs"/>
        </a:defRPr>
      </a:lvl4pPr>
      <a:lvl5pPr marL="1485900" algn="l" defTabSz="742950" rtl="0" eaLnBrk="1" latinLnBrk="0" hangingPunct="1">
        <a:defRPr sz="2275" kern="1200">
          <a:solidFill>
            <a:schemeClr val="tx1"/>
          </a:solidFill>
          <a:latin typeface="+mn-lt"/>
          <a:ea typeface="+mn-ea"/>
          <a:cs typeface="+mn-cs"/>
        </a:defRPr>
      </a:lvl5pPr>
      <a:lvl6pPr marL="1857375" algn="l" defTabSz="742950" rtl="0" eaLnBrk="1" latinLnBrk="0" hangingPunct="1">
        <a:defRPr sz="2275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algn="l" defTabSz="742950" rtl="0" eaLnBrk="1" latinLnBrk="0" hangingPunct="1">
        <a:defRPr sz="2275" kern="1200">
          <a:solidFill>
            <a:schemeClr val="tx1"/>
          </a:solidFill>
          <a:latin typeface="+mn-lt"/>
          <a:ea typeface="+mn-ea"/>
          <a:cs typeface="+mn-cs"/>
        </a:defRPr>
      </a:lvl7pPr>
      <a:lvl8pPr marL="2600325" algn="l" defTabSz="742950" rtl="0" eaLnBrk="1" latinLnBrk="0" hangingPunct="1">
        <a:defRPr sz="2275" kern="1200">
          <a:solidFill>
            <a:schemeClr val="tx1"/>
          </a:solidFill>
          <a:latin typeface="+mn-lt"/>
          <a:ea typeface="+mn-ea"/>
          <a:cs typeface="+mn-cs"/>
        </a:defRPr>
      </a:lvl8pPr>
      <a:lvl9pPr marL="2971800" algn="l" defTabSz="742950" rtl="0" eaLnBrk="1" latinLnBrk="0" hangingPunct="1">
        <a:defRPr sz="227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7.jpe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microsoft.com/office/2007/relationships/hdphoto" Target="../media/hdphoto6.wdp"/><Relationship Id="rId10" Type="http://schemas.openxmlformats.org/officeDocument/2006/relationships/image" Target="../media/image21.png"/><Relationship Id="rId4" Type="http://schemas.openxmlformats.org/officeDocument/2006/relationships/image" Target="../media/image18.png"/><Relationship Id="rId9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microsoft.com/office/2007/relationships/hdphoto" Target="../media/hdphoto6.wdp"/><Relationship Id="rId7" Type="http://schemas.openxmlformats.org/officeDocument/2006/relationships/image" Target="../media/image26.jpeg"/><Relationship Id="rId12" Type="http://schemas.openxmlformats.org/officeDocument/2006/relationships/image" Target="../media/image3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30.png"/><Relationship Id="rId5" Type="http://schemas.openxmlformats.org/officeDocument/2006/relationships/image" Target="../media/image25.jpeg"/><Relationship Id="rId10" Type="http://schemas.openxmlformats.org/officeDocument/2006/relationships/image" Target="../media/image29.png"/><Relationship Id="rId4" Type="http://schemas.openxmlformats.org/officeDocument/2006/relationships/slide" Target="slide2.xml"/><Relationship Id="rId9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7" Type="http://schemas.openxmlformats.org/officeDocument/2006/relationships/image" Target="../media/image3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36.jpeg"/><Relationship Id="rId7" Type="http://schemas.openxmlformats.org/officeDocument/2006/relationships/slide" Target="slide2.xml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microsoft.com/office/2007/relationships/hdphoto" Target="../media/hdphoto6.wdp"/><Relationship Id="rId4" Type="http://schemas.openxmlformats.org/officeDocument/2006/relationships/image" Target="../media/image18.png"/><Relationship Id="rId9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image" Target="../media/image18.png"/><Relationship Id="rId7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47.png"/><Relationship Id="rId5" Type="http://schemas.openxmlformats.org/officeDocument/2006/relationships/slide" Target="slide2.xml"/><Relationship Id="rId10" Type="http://schemas.openxmlformats.org/officeDocument/2006/relationships/image" Target="../media/image46.png"/><Relationship Id="rId4" Type="http://schemas.microsoft.com/office/2007/relationships/hdphoto" Target="../media/hdphoto6.wdp"/><Relationship Id="rId9" Type="http://schemas.openxmlformats.org/officeDocument/2006/relationships/image" Target="../media/image4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3" Type="http://schemas.openxmlformats.org/officeDocument/2006/relationships/image" Target="../media/image48.jpeg"/><Relationship Id="rId7" Type="http://schemas.openxmlformats.org/officeDocument/2006/relationships/image" Target="../media/image5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10" Type="http://schemas.openxmlformats.org/officeDocument/2006/relationships/image" Target="../media/image53.png"/><Relationship Id="rId4" Type="http://schemas.openxmlformats.org/officeDocument/2006/relationships/slide" Target="slide2.xml"/><Relationship Id="rId9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png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slide" Target="slide2.xm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jpe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2.xml"/><Relationship Id="rId13" Type="http://schemas.openxmlformats.org/officeDocument/2006/relationships/slide" Target="slide21.xml"/><Relationship Id="rId18" Type="http://schemas.openxmlformats.org/officeDocument/2006/relationships/slide" Target="slide26.xml"/><Relationship Id="rId3" Type="http://schemas.openxmlformats.org/officeDocument/2006/relationships/slide" Target="slide6.xml"/><Relationship Id="rId21" Type="http://schemas.openxmlformats.org/officeDocument/2006/relationships/slide" Target="slide32.xml"/><Relationship Id="rId7" Type="http://schemas.openxmlformats.org/officeDocument/2006/relationships/slide" Target="slide10.xml"/><Relationship Id="rId12" Type="http://schemas.openxmlformats.org/officeDocument/2006/relationships/slide" Target="slide20.xml"/><Relationship Id="rId17" Type="http://schemas.openxmlformats.org/officeDocument/2006/relationships/slide" Target="slide25.xml"/><Relationship Id="rId2" Type="http://schemas.openxmlformats.org/officeDocument/2006/relationships/notesSlide" Target="../notesSlides/notesSlide2.xml"/><Relationship Id="rId16" Type="http://schemas.openxmlformats.org/officeDocument/2006/relationships/slide" Target="slide24.xml"/><Relationship Id="rId20" Type="http://schemas.openxmlformats.org/officeDocument/2006/relationships/slide" Target="slide29.xml"/><Relationship Id="rId1" Type="http://schemas.openxmlformats.org/officeDocument/2006/relationships/slideLayout" Target="../slideLayouts/slideLayout2.xml"/><Relationship Id="rId6" Type="http://schemas.openxmlformats.org/officeDocument/2006/relationships/slide" Target="slide9.xml"/><Relationship Id="rId11" Type="http://schemas.openxmlformats.org/officeDocument/2006/relationships/slide" Target="slide18.xml"/><Relationship Id="rId24" Type="http://schemas.openxmlformats.org/officeDocument/2006/relationships/image" Target="../media/image4.png"/><Relationship Id="rId5" Type="http://schemas.openxmlformats.org/officeDocument/2006/relationships/slide" Target="slide7.xml"/><Relationship Id="rId15" Type="http://schemas.openxmlformats.org/officeDocument/2006/relationships/slide" Target="slide23.xml"/><Relationship Id="rId23" Type="http://schemas.openxmlformats.org/officeDocument/2006/relationships/slide" Target="slide33.xml"/><Relationship Id="rId10" Type="http://schemas.openxmlformats.org/officeDocument/2006/relationships/slide" Target="slide16.xml"/><Relationship Id="rId19" Type="http://schemas.openxmlformats.org/officeDocument/2006/relationships/slide" Target="slide27.xml"/><Relationship Id="rId4" Type="http://schemas.openxmlformats.org/officeDocument/2006/relationships/slide" Target="slide3.xml"/><Relationship Id="rId9" Type="http://schemas.openxmlformats.org/officeDocument/2006/relationships/slide" Target="slide14.xml"/><Relationship Id="rId14" Type="http://schemas.openxmlformats.org/officeDocument/2006/relationships/slide" Target="slide22.xml"/><Relationship Id="rId22" Type="http://schemas.openxmlformats.org/officeDocument/2006/relationships/slide" Target="slide3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slide" Target="slide2.xm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jpe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slide" Target="slide2.xm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slide" Target="slide2.xm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slide" Target="slide2.xm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slide" Target="slide2.xm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png"/><Relationship Id="rId5" Type="http://schemas.openxmlformats.org/officeDocument/2006/relationships/image" Target="../media/image76.jpeg"/><Relationship Id="rId4" Type="http://schemas.openxmlformats.org/officeDocument/2006/relationships/image" Target="../media/image75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slide" Target="slide2.xm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4" Type="http://schemas.openxmlformats.org/officeDocument/2006/relationships/image" Target="../media/image79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slide" Target="slide2.xm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5.png"/><Relationship Id="rId5" Type="http://schemas.openxmlformats.org/officeDocument/2006/relationships/image" Target="../media/image84.jpeg"/><Relationship Id="rId4" Type="http://schemas.openxmlformats.org/officeDocument/2006/relationships/image" Target="../media/image8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slide" Target="slide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jpeg"/><Relationship Id="rId3" Type="http://schemas.openxmlformats.org/officeDocument/2006/relationships/image" Target="../media/image4.png"/><Relationship Id="rId7" Type="http://schemas.openxmlformats.org/officeDocument/2006/relationships/image" Target="../media/image92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1.png"/><Relationship Id="rId5" Type="http://schemas.openxmlformats.org/officeDocument/2006/relationships/image" Target="../media/image90.png"/><Relationship Id="rId10" Type="http://schemas.openxmlformats.org/officeDocument/2006/relationships/image" Target="../media/image53.png"/><Relationship Id="rId4" Type="http://schemas.openxmlformats.org/officeDocument/2006/relationships/image" Target="../media/image89.jpeg"/><Relationship Id="rId9" Type="http://schemas.openxmlformats.org/officeDocument/2006/relationships/image" Target="../media/image94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slide" Target="slide2.xml"/><Relationship Id="rId4" Type="http://schemas.openxmlformats.org/officeDocument/2006/relationships/image" Target="../media/image9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microsoft.com/office/2007/relationships/hdphoto" Target="../media/hdphoto2.wdp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3" Type="http://schemas.openxmlformats.org/officeDocument/2006/relationships/image" Target="../media/image4.png"/><Relationship Id="rId7" Type="http://schemas.openxmlformats.org/officeDocument/2006/relationships/image" Target="../media/image98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7.png"/><Relationship Id="rId5" Type="http://schemas.openxmlformats.org/officeDocument/2006/relationships/slide" Target="slide2.xml"/><Relationship Id="rId10" Type="http://schemas.openxmlformats.org/officeDocument/2006/relationships/image" Target="../media/image101.png"/><Relationship Id="rId4" Type="http://schemas.openxmlformats.org/officeDocument/2006/relationships/image" Target="../media/image96.jpeg"/><Relationship Id="rId9" Type="http://schemas.openxmlformats.org/officeDocument/2006/relationships/image" Target="../media/image10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e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4.png"/><Relationship Id="rId5" Type="http://schemas.openxmlformats.org/officeDocument/2006/relationships/slide" Target="slide2.xml"/><Relationship Id="rId4" Type="http://schemas.openxmlformats.org/officeDocument/2006/relationships/image" Target="../media/image103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7.png"/><Relationship Id="rId5" Type="http://schemas.openxmlformats.org/officeDocument/2006/relationships/slide" Target="slide2.xml"/><Relationship Id="rId4" Type="http://schemas.openxmlformats.org/officeDocument/2006/relationships/image" Target="../media/image106.jpe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jpeg"/><Relationship Id="rId3" Type="http://schemas.openxmlformats.org/officeDocument/2006/relationships/slide" Target="slide2.xml"/><Relationship Id="rId7" Type="http://schemas.openxmlformats.org/officeDocument/2006/relationships/image" Target="../media/image110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9.jpeg"/><Relationship Id="rId5" Type="http://schemas.openxmlformats.org/officeDocument/2006/relationships/image" Target="../media/image4.png"/><Relationship Id="rId4" Type="http://schemas.openxmlformats.org/officeDocument/2006/relationships/image" Target="../media/image108.jpeg"/><Relationship Id="rId9" Type="http://schemas.openxmlformats.org/officeDocument/2006/relationships/image" Target="../media/image112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1.xml"/><Relationship Id="rId5" Type="http://schemas.openxmlformats.org/officeDocument/2006/relationships/slide" Target="slide2.xml"/><Relationship Id="rId4" Type="http://schemas.openxmlformats.org/officeDocument/2006/relationships/image" Target="../media/image11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1.xml"/><Relationship Id="rId4" Type="http://schemas.openxmlformats.org/officeDocument/2006/relationships/slide" Target="slide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8.jpeg"/><Relationship Id="rId7" Type="http://schemas.openxmlformats.org/officeDocument/2006/relationships/slide" Target="slide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microsoft.com/office/2007/relationships/hdphoto" Target="../media/hdphoto4.wdp"/><Relationship Id="rId5" Type="http://schemas.openxmlformats.org/officeDocument/2006/relationships/image" Target="../media/image9.jpeg"/><Relationship Id="rId4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slide" Target="slid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4.png"/><Relationship Id="rId4" Type="http://schemas.openxmlformats.org/officeDocument/2006/relationships/slide" Target="slide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slide" Target="slide2.xml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microsoft.com/office/2007/relationships/hdphoto" Target="../media/hdphoto5.wdp"/><Relationship Id="rId5" Type="http://schemas.openxmlformats.org/officeDocument/2006/relationships/image" Target="../media/image13.png"/><Relationship Id="rId10" Type="http://schemas.openxmlformats.org/officeDocument/2006/relationships/image" Target="../media/image4.png"/><Relationship Id="rId4" Type="http://schemas.openxmlformats.org/officeDocument/2006/relationships/image" Target="../media/image12.jpeg"/><Relationship Id="rId9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383372"/>
            <a:ext cx="9905999" cy="35855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th-TH" sz="900" dirty="0">
              <a:solidFill>
                <a:schemeClr val="bg1"/>
              </a:solidFill>
              <a:effectLst>
                <a:glow rad="127000">
                  <a:schemeClr val="accent2">
                    <a:lumMod val="50000"/>
                  </a:schemeClr>
                </a:glow>
                <a:outerShdw blurRad="50800" dist="50800" dir="5400000" algn="ctr" rotWithShape="0">
                  <a:schemeClr val="accent2">
                    <a:lumMod val="50000"/>
                  </a:schemeClr>
                </a:outerShdw>
              </a:effectLst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  <a:p>
            <a:pPr algn="ctr"/>
            <a:r>
              <a:rPr lang="th-TH" dirty="0">
                <a:solidFill>
                  <a:schemeClr val="bg1"/>
                </a:solidFill>
                <a:effectLst>
                  <a:glow rad="127000">
                    <a:schemeClr val="accent2">
                      <a:lumMod val="50000"/>
                    </a:schemeClr>
                  </a:glow>
                  <a:outerShdw blurRad="50800" dist="50800" dir="5400000" algn="ctr" rotWithShape="0">
                    <a:schemeClr val="accent2">
                      <a:lumMod val="50000"/>
                    </a:schemeClr>
                  </a:outerShdw>
                </a:effectLst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ศูนย์อุทกวิทยาชลประทานภาคเหนือตอนบน</a:t>
            </a:r>
          </a:p>
          <a:p>
            <a:pPr algn="ctr"/>
            <a:endParaRPr lang="th-TH" sz="900" b="1" dirty="0">
              <a:solidFill>
                <a:srgbClr val="C00000"/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  <a:p>
            <a:pPr algn="ctr"/>
            <a:r>
              <a:rPr lang="th-TH" b="1" dirty="0">
                <a:solidFill>
                  <a:srgbClr val="0033CC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สำนักบริหารจัดการน้ำและอุทกวิทยา กรมชลประทาน</a:t>
            </a:r>
            <a:endParaRPr lang="en-US" b="1" dirty="0">
              <a:solidFill>
                <a:srgbClr val="0033CC"/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  <a:p>
            <a:pPr algn="ctr"/>
            <a:r>
              <a:rPr lang="th-TH" sz="2400" b="1" dirty="0">
                <a:solidFill>
                  <a:srgbClr val="0033CC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ที่ตั้ง </a:t>
            </a:r>
            <a:r>
              <a:rPr lang="en-US" sz="2400" b="1" dirty="0">
                <a:solidFill>
                  <a:srgbClr val="0033CC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: 27/30</a:t>
            </a:r>
            <a:r>
              <a:rPr lang="th-TH" sz="2400" b="1" dirty="0">
                <a:solidFill>
                  <a:srgbClr val="0033CC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ถนนทุ่งโฮเต็ล (สำนักงานชลประทานที่ </a:t>
            </a:r>
            <a:r>
              <a:rPr lang="en-US" sz="2400" b="1" dirty="0">
                <a:solidFill>
                  <a:srgbClr val="0033CC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1) </a:t>
            </a:r>
            <a:r>
              <a:rPr lang="th-TH" sz="2400" b="1" dirty="0">
                <a:solidFill>
                  <a:srgbClr val="0033CC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ตำบลวัดเกตุ อำเภอเมือง จังหวัดเชียงใหม่ </a:t>
            </a:r>
            <a:r>
              <a:rPr lang="en-US" sz="2400" b="1" dirty="0">
                <a:solidFill>
                  <a:srgbClr val="0033CC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50000</a:t>
            </a:r>
            <a:endParaRPr lang="en-US" sz="3200" b="1" dirty="0">
              <a:solidFill>
                <a:srgbClr val="0033CC"/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  <a:p>
            <a:pPr algn="ctr"/>
            <a:endParaRPr lang="th-TH" sz="900" b="1" dirty="0">
              <a:solidFill>
                <a:srgbClr val="FF0066"/>
              </a:solidFill>
              <a:latin typeface="TH SarabunPSK" pitchFamily="34" charset="-34"/>
              <a:cs typeface="TH SarabunPSK" pitchFamily="34" charset="-34"/>
            </a:endParaRPr>
          </a:p>
          <a:p>
            <a:pPr algn="ctr"/>
            <a:r>
              <a:rPr lang="en-US" sz="20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Upper Northern Region Irrigation Hydrology Center</a:t>
            </a:r>
            <a:r>
              <a:rPr lang="en-US" sz="20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br>
              <a:rPr lang="en-US" sz="20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0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OFFICE</a:t>
            </a:r>
            <a:r>
              <a:rPr lang="en-US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</a:t>
            </a:r>
            <a:r>
              <a:rPr lang="en-US" sz="20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:</a:t>
            </a:r>
            <a:r>
              <a:rPr lang="en-US" sz="2000" b="1" dirty="0" err="1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Thunghotel</a:t>
            </a:r>
            <a:r>
              <a:rPr lang="en-US" sz="20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Rd., </a:t>
            </a:r>
            <a:r>
              <a:rPr lang="en-US" sz="2000" b="1" dirty="0" err="1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Mueang</a:t>
            </a:r>
            <a:r>
              <a:rPr lang="en-US" sz="20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Chiang Mai 50000 Thailand</a:t>
            </a:r>
            <a:endParaRPr lang="en-US" sz="2400" b="1" dirty="0">
              <a:solidFill>
                <a:srgbClr val="FF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  <a:p>
            <a:pPr algn="ctr"/>
            <a:r>
              <a:rPr lang="en-US" sz="24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  053-248925, 053-245261   FAX.053-262683 </a:t>
            </a:r>
          </a:p>
          <a:p>
            <a:pPr algn="ctr"/>
            <a:r>
              <a:rPr lang="en-US" sz="24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Email : cmhydro@gmail.com </a:t>
            </a:r>
          </a:p>
          <a:p>
            <a:pPr algn="ctr"/>
            <a:endParaRPr lang="th-TH" sz="2400" dirty="0">
              <a:solidFill>
                <a:schemeClr val="tx1">
                  <a:lumMod val="95000"/>
                  <a:lumOff val="5000"/>
                </a:schemeClr>
              </a:solidFill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1508" y="4835736"/>
            <a:ext cx="346956" cy="224000"/>
          </a:xfrm>
          <a:prstGeom prst="rect">
            <a:avLst/>
          </a:prstGeom>
          <a:effectLst>
            <a:glow rad="25400">
              <a:schemeClr val="tx1">
                <a:alpha val="57000"/>
              </a:schemeClr>
            </a:glow>
          </a:effectLst>
        </p:spPr>
      </p:pic>
      <p:cxnSp>
        <p:nvCxnSpPr>
          <p:cNvPr id="11" name="Straight Connector 10"/>
          <p:cNvCxnSpPr/>
          <p:nvPr/>
        </p:nvCxnSpPr>
        <p:spPr>
          <a:xfrm>
            <a:off x="1955613" y="3940079"/>
            <a:ext cx="6005880" cy="0"/>
          </a:xfrm>
          <a:prstGeom prst="line">
            <a:avLst/>
          </a:prstGeom>
          <a:ln w="28575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1026" name="Picture 2" descr="D:\สคส\IMG_3961.JPG"/>
          <p:cNvPicPr>
            <a:picLocks noChangeAspect="1" noChangeArrowheads="1"/>
          </p:cNvPicPr>
          <p:nvPr/>
        </p:nvPicPr>
        <p:blipFill>
          <a:blip r:embed="rId5" cstate="print">
            <a:lum bright="-10000"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195"/>
          <a:stretch>
            <a:fillRect/>
          </a:stretch>
        </p:blipFill>
        <p:spPr bwMode="auto">
          <a:xfrm>
            <a:off x="627605" y="257858"/>
            <a:ext cx="8612093" cy="23488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:\01 ศูนย์อุทกวิทยา เหนือตอนบน\1 งานบริหารทั่วไป ชม\HYDRO-1 CENTER CHIANGMAI_files\RID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48" y="12629"/>
            <a:ext cx="611560" cy="691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7457728" y="6488668"/>
            <a:ext cx="244827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800" dirty="0">
                <a:solidFill>
                  <a:srgbClr val="FF0066"/>
                </a:solidFill>
                <a:latin typeface="Freestyle Script" pitchFamily="66" charset="0"/>
              </a:rPr>
              <a:t>@Hydrology Chiang Mai</a:t>
            </a:r>
            <a:endParaRPr lang="th-TH" sz="1800" dirty="0">
              <a:solidFill>
                <a:srgbClr val="FF0066"/>
              </a:solidFill>
              <a:latin typeface="Freestyle Script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6883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27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6" presetClass="entr" presetSubtype="0" fill="hold" nodeType="withEffect">
                                  <p:stCondLst>
                                    <p:cond delay="31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7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4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9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99" tmFilter="0, 0; 0.125,0.2665; 0.25,0.4; 0.375,0.465; 0.5,0.5;  0.625,0.535; 0.75,0.6; 0.875,0.7335; 1,1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tmFilter="0, 0; 0.125,0.2665; 0.25,0.4; 0.375,0.465; 0.5,0.5;  0.625,0.535; 0.75,0.6; 0.875,0.7335; 1,1">
                                          <p:stCondLst>
                                            <p:cond delay="397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9" tmFilter="0, 0; 0.125,0.2665; 0.25,0.4; 0.375,0.465; 0.5,0.5;  0.625,0.535; 0.75,0.6; 0.875,0.7335; 1,1">
                                          <p:stCondLst>
                                            <p:cond delay="497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8">
                                          <p:stCondLst>
                                            <p:cond delay="19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50" decel="50000">
                                          <p:stCondLst>
                                            <p:cond delay="203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8">
                                          <p:stCondLst>
                                            <p:cond delay="39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50" decel="50000">
                                          <p:stCondLst>
                                            <p:cond delay="401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8">
                                          <p:stCondLst>
                                            <p:cond delay="493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5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8">
                                          <p:stCondLst>
                                            <p:cond delay="5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50" decel="50000">
                                          <p:stCondLst>
                                            <p:cond delay="5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057098" y="602604"/>
            <a:ext cx="37940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3600" dirty="0">
                <a:solidFill>
                  <a:srgbClr val="F8ECD4"/>
                </a:solidFill>
                <a:effectLst>
                  <a:glow rad="114300">
                    <a:srgbClr val="443E1C"/>
                  </a:glow>
                </a:effectLst>
                <a:latin typeface="TH NiramitIT๙" pitchFamily="2" charset="-34"/>
                <a:cs typeface="TH NiramitIT๙" pitchFamily="2" charset="-34"/>
              </a:rPr>
              <a:t>การแบ่งส่วนการปฏิบัติงาน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7098" y="1316038"/>
            <a:ext cx="3749758" cy="4098731"/>
          </a:xfrm>
          <a:prstGeom prst="rect">
            <a:avLst/>
          </a:prstGeom>
          <a:ln w="6350">
            <a:solidFill>
              <a:srgbClr val="F8ECD4"/>
            </a:solidFill>
          </a:ln>
          <a:effectLst>
            <a:outerShdw blurRad="165100" dist="38100" dir="1620000" sx="101000" sy="101000" algn="ctr" rotWithShape="0">
              <a:schemeClr val="tx1">
                <a:lumMod val="95000"/>
                <a:lumOff val="5000"/>
                <a:alpha val="82000"/>
              </a:scheme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9521505" y="130334"/>
            <a:ext cx="251668" cy="246221"/>
          </a:xfrm>
          <a:prstGeom prst="rect">
            <a:avLst/>
          </a:prstGeom>
          <a:noFill/>
          <a:ln w="63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b="1" dirty="0">
                <a:solidFill>
                  <a:srgbClr val="FF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  <a:endParaRPr lang="th-TH" sz="1000" b="1" dirty="0">
              <a:solidFill>
                <a:srgbClr val="FF00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4" name="Picture 4" descr="buildings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5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0877" y="475005"/>
            <a:ext cx="1498179" cy="1023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Group 14"/>
          <p:cNvGrpSpPr/>
          <p:nvPr/>
        </p:nvGrpSpPr>
        <p:grpSpPr>
          <a:xfrm>
            <a:off x="4367232" y="6364030"/>
            <a:ext cx="1026953" cy="276999"/>
            <a:chOff x="4450357" y="6577780"/>
            <a:chExt cx="1026953" cy="276999"/>
          </a:xfrm>
        </p:grpSpPr>
        <p:sp>
          <p:nvSpPr>
            <p:cNvPr id="16" name="Rounded Rectangle 15"/>
            <p:cNvSpPr/>
            <p:nvPr/>
          </p:nvSpPr>
          <p:spPr>
            <a:xfrm>
              <a:off x="4567106" y="6639795"/>
              <a:ext cx="771787" cy="166969"/>
            </a:xfrm>
            <a:prstGeom prst="roundRect">
              <a:avLst/>
            </a:prstGeom>
            <a:solidFill>
              <a:schemeClr val="tx2">
                <a:lumMod val="50000"/>
                <a:alpha val="42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17" name="TextBox 16">
              <a:hlinkClick r:id="rId6" action="ppaction://hlinksldjump"/>
            </p:cNvPr>
            <p:cNvSpPr txBox="1"/>
            <p:nvPr/>
          </p:nvSpPr>
          <p:spPr>
            <a:xfrm>
              <a:off x="4450357" y="6577780"/>
              <a:ext cx="102695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h-TH" sz="1200" dirty="0">
                  <a:solidFill>
                    <a:srgbClr val="FF0066"/>
                  </a:solidFill>
                  <a:latin typeface="PS Pimpdeed" panose="02000400000000000000" pitchFamily="2" charset="-34"/>
                  <a:cs typeface="PS Pimpdeed" panose="02000400000000000000" pitchFamily="2" charset="-34"/>
                </a:rPr>
                <a:t>กลับหน้าสารบัญ</a:t>
              </a:r>
            </a:p>
          </p:txBody>
        </p:sp>
      </p:grpSp>
      <p:pic>
        <p:nvPicPr>
          <p:cNvPr id="11" name="Picture 2" descr="D:\01 ศูนย์อุทกวิทยา เหนือตอนบน\1 งานบริหารทั่วไป ชม\HYDRO-1 CENTER CHIANGMAI_files\RID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29"/>
            <a:ext cx="611560" cy="691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 Box 4"/>
          <p:cNvSpPr txBox="1">
            <a:spLocks noChangeArrowheads="1"/>
          </p:cNvSpPr>
          <p:nvPr/>
        </p:nvSpPr>
        <p:spPr bwMode="auto">
          <a:xfrm>
            <a:off x="7894464" y="6235912"/>
            <a:ext cx="244827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 dirty="0">
                <a:solidFill>
                  <a:srgbClr val="FF0066"/>
                </a:solidFill>
                <a:latin typeface="Freestyle Script" pitchFamily="66" charset="0"/>
              </a:rPr>
              <a:t>@Hydrology Chiang Mai</a:t>
            </a:r>
            <a:endParaRPr lang="th-TH" sz="1800" dirty="0">
              <a:solidFill>
                <a:srgbClr val="FF0066"/>
              </a:solidFill>
              <a:latin typeface="Freestyle Script" pitchFamily="66" charset="0"/>
            </a:endParaRPr>
          </a:p>
        </p:txBody>
      </p:sp>
      <p:sp>
        <p:nvSpPr>
          <p:cNvPr id="12" name="ชื่อเรื่อง 1"/>
          <p:cNvSpPr txBox="1">
            <a:spLocks/>
          </p:cNvSpPr>
          <p:nvPr/>
        </p:nvSpPr>
        <p:spPr bwMode="auto">
          <a:xfrm>
            <a:off x="-10" y="6544102"/>
            <a:ext cx="3234529" cy="310678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  <a:effectLst>
            <a:outerShdw blurRad="152400" dist="38100" algn="l" rotWithShape="0">
              <a:schemeClr val="accent3">
                <a:lumMod val="60000"/>
                <a:lumOff val="40000"/>
                <a:alpha val="4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18288" bIns="0" anchor="b"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5600" b="1" kern="1200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9pPr>
          </a:lstStyle>
          <a:p>
            <a:pPr algn="l" eaLnBrk="1" fontAlgn="auto" hangingPunct="1">
              <a:spcAft>
                <a:spcPts val="0"/>
              </a:spcAft>
              <a:defRPr/>
            </a:pPr>
            <a:r>
              <a:rPr lang="th-TH" sz="1600" dirty="0">
                <a:solidFill>
                  <a:srgbClr val="FF0066"/>
                </a:solidFill>
                <a:latin typeface="TH NiramitIT๙ " pitchFamily="2" charset="-34"/>
                <a:cs typeface="TH NiramitIT๙ " pitchFamily="2" charset="-34"/>
              </a:rPr>
              <a:t>  ศูนย์อุทกวิทยาชลประทานภาคเหนือตอนบน</a:t>
            </a:r>
          </a:p>
        </p:txBody>
      </p:sp>
      <p:sp>
        <p:nvSpPr>
          <p:cNvPr id="18" name="ชื่อเรื่อง 1"/>
          <p:cNvSpPr txBox="1">
            <a:spLocks/>
          </p:cNvSpPr>
          <p:nvPr/>
        </p:nvSpPr>
        <p:spPr bwMode="auto">
          <a:xfrm>
            <a:off x="6318904" y="6577780"/>
            <a:ext cx="3587097" cy="313899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  <a:effectLst>
            <a:outerShdw blurRad="152400" dist="38100" algn="l" rotWithShape="0">
              <a:schemeClr val="accent3">
                <a:lumMod val="60000"/>
                <a:lumOff val="40000"/>
                <a:alpha val="4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18288" bIns="0" anchor="b"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5600" b="1" kern="1200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9pPr>
          </a:lstStyle>
          <a:p>
            <a:pPr algn="l" eaLnBrk="1" fontAlgn="auto" hangingPunct="1">
              <a:spcAft>
                <a:spcPts val="0"/>
              </a:spcAft>
              <a:defRPr/>
            </a:pPr>
            <a:r>
              <a:rPr lang="th-TH" sz="1600" dirty="0">
                <a:solidFill>
                  <a:srgbClr val="FF0066"/>
                </a:solidFill>
                <a:latin typeface="TH NiramitIT๙ " pitchFamily="2" charset="-34"/>
                <a:cs typeface="TH NiramitIT๙ " pitchFamily="2" charset="-34"/>
              </a:rPr>
              <a:t>สำนักบริหารจัดการน้ำและอุทกวิทยา  กรมชลประทาน</a:t>
            </a:r>
          </a:p>
        </p:txBody>
      </p:sp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E3A54872-B2C9-48C7-982C-8DED5A4CDA45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9" t="13922" r="759" b="10484"/>
          <a:stretch/>
        </p:blipFill>
        <p:spPr>
          <a:xfrm>
            <a:off x="3030279" y="3330054"/>
            <a:ext cx="3776578" cy="2215340"/>
          </a:xfrm>
          <a:prstGeom prst="rect">
            <a:avLst/>
          </a:prstGeom>
        </p:spPr>
      </p:pic>
      <p:pic>
        <p:nvPicPr>
          <p:cNvPr id="50178" name="Picture 2" descr="Related image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95772" y="2011384"/>
            <a:ext cx="1539922" cy="1646532"/>
          </a:xfrm>
          <a:prstGeom prst="rect">
            <a:avLst/>
          </a:prstGeom>
          <a:noFill/>
        </p:spPr>
      </p:pic>
      <p:pic>
        <p:nvPicPr>
          <p:cNvPr id="50180" name="Picture 4" descr="Related image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806857" y="1924321"/>
            <a:ext cx="3099143" cy="204481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385721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1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50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50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28456" y="15762"/>
            <a:ext cx="6308521" cy="6617196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50000"/>
                  <a:alpha val="55000"/>
                </a:schemeClr>
              </a:gs>
              <a:gs pos="50000">
                <a:schemeClr val="accent2">
                  <a:lumMod val="50000"/>
                  <a:shade val="67500"/>
                  <a:satMod val="115000"/>
                  <a:alpha val="35000"/>
                </a:schemeClr>
              </a:gs>
              <a:gs pos="100000">
                <a:schemeClr val="accent4">
                  <a:lumMod val="50000"/>
                  <a:alpha val="75000"/>
                </a:schemeClr>
              </a:gs>
            </a:gsLst>
            <a:lin ang="5400000" scaled="1"/>
            <a:tileRect/>
          </a:gradFill>
          <a:effectLst>
            <a:softEdge rad="88900"/>
          </a:effectLst>
        </p:spPr>
        <p:txBody>
          <a:bodyPr wrap="square" rIns="540000" rtlCol="0">
            <a:spAutoFit/>
          </a:bodyPr>
          <a:lstStyle/>
          <a:p>
            <a:pPr lvl="1" algn="ctr"/>
            <a:endParaRPr lang="en-US" sz="800" b="1" dirty="0">
              <a:ln w="0"/>
              <a:solidFill>
                <a:schemeClr val="accent2">
                  <a:lumMod val="40000"/>
                  <a:lumOff val="60000"/>
                </a:schemeClr>
              </a:solidFill>
              <a:effectLst>
                <a:reflection blurRad="6350" stA="53000" endA="300" endPos="35500" dir="5400000" sy="-90000" algn="bl" rotWithShape="0"/>
              </a:effectLst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  <a:p>
            <a:pPr lvl="1" algn="ctr"/>
            <a:r>
              <a:rPr lang="th-TH" sz="2400" b="1" u="sng" dirty="0">
                <a:ln w="0"/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งานบริหารทั่วไป</a:t>
            </a:r>
            <a:endParaRPr lang="en-US" sz="2400" b="1" u="sng" dirty="0">
              <a:ln w="0"/>
              <a:solidFill>
                <a:schemeClr val="accent2">
                  <a:lumMod val="40000"/>
                  <a:lumOff val="60000"/>
                </a:schemeClr>
              </a:solidFill>
              <a:effectLst>
                <a:reflection blurRad="6350" stA="53000" endA="300" endPos="35500" dir="5400000" sy="-90000" algn="bl" rotWithShape="0"/>
              </a:effectLst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  <a:p>
            <a:pPr lvl="1" algn="just"/>
            <a:r>
              <a:rPr lang="en-US" sz="1700" dirty="0">
                <a:solidFill>
                  <a:schemeClr val="accent1">
                    <a:lumMod val="20000"/>
                    <a:lumOff val="80000"/>
                  </a:schemeClr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 </a:t>
            </a:r>
            <a:r>
              <a:rPr lang="th-TH" sz="18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หน้าที่และความรับผิดชอบ</a:t>
            </a:r>
            <a:endParaRPr lang="th-TH" sz="1700" b="1" dirty="0">
              <a:solidFill>
                <a:srgbClr val="000099"/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  <a:p>
            <a:pPr lvl="1" algn="just"/>
            <a:r>
              <a:rPr lang="en-US" sz="1700" dirty="0">
                <a:solidFill>
                  <a:schemeClr val="accent1">
                    <a:lumMod val="20000"/>
                    <a:lumOff val="80000"/>
                  </a:schemeClr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 	</a:t>
            </a:r>
            <a:r>
              <a:rPr lang="th-TH" sz="1700" dirty="0">
                <a:solidFill>
                  <a:schemeClr val="bg1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มีหน้าที่รับผิดชอบการวางแผน ควบคุมงาน ด้านธุรการ การเจ้าหน้าที่ การพัสดุและการเงิน ตลอดจนการ จัดทำแผนการปฏิบัติงานและระบบบริหารงานของศูนย์ฯ รวมทั้งงานอื่น ๆ ที่มิใช่หน้าที่ของส่วนใดโดยเฉพาะ</a:t>
            </a:r>
          </a:p>
          <a:p>
            <a:pPr lvl="1" algn="just"/>
            <a:r>
              <a:rPr lang="th-TH" sz="1700" b="1" dirty="0">
                <a:solidFill>
                  <a:srgbClr val="FF0066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หน่วยธุรการและการเจ้าหน้าที่ </a:t>
            </a:r>
            <a:endParaRPr lang="en-US" sz="1700" b="1" u="sng" dirty="0">
              <a:solidFill>
                <a:srgbClr val="FF0066"/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  <a:p>
            <a:pPr marL="628650" lvl="1" indent="-171450" algn="just">
              <a:buFont typeface="Arial" panose="020B0604020202020204" pitchFamily="34" charset="0"/>
              <a:buChar char="•"/>
            </a:pPr>
            <a:r>
              <a:rPr lang="th-TH" sz="1700" dirty="0">
                <a:solidFill>
                  <a:schemeClr val="bg1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มีหน้าที่เกี่ยวกับรับ - ส่งหนังสือ ร่างโต้ตอบ จัดเก็บเอกสารรวบรวมข้อมูลสถิติต่าง ๆ เพื่อจัดทำรายงานหรือบันทึกเสนอ จัดการประชุม พิมพ์หนังสือ และจัดทำสำเนา ตลอดจนติดต่อประสานงานเร่งรัดการปฏิบัติงานให้ดำเนินไปโดยสะดวก </a:t>
            </a:r>
            <a:r>
              <a:rPr lang="en-US" sz="1700" dirty="0">
                <a:solidFill>
                  <a:schemeClr val="bg1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             </a:t>
            </a:r>
          </a:p>
          <a:p>
            <a:pPr marL="628650" lvl="1" indent="-171450" algn="just">
              <a:buFont typeface="Arial" panose="020B0604020202020204" pitchFamily="34" charset="0"/>
              <a:buChar char="•"/>
            </a:pPr>
            <a:r>
              <a:rPr lang="th-TH" sz="1700" dirty="0">
                <a:solidFill>
                  <a:schemeClr val="bg1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มีหน้าที่ควบคุมทะเบียนประวัติและอัตรากำลัง ดำเนินการเบื้องต้นในการโอนย้าย สอบเลื่อนระดับเลื่อนชั้น และบรรจุแต่งตั้งข้าราชการและลูกจ้าง รวมทั้งตรวจสอบและดำเนินการเกี่ยวกับระเบียบวินัย และสิทธิต่าง ๆ ตลอดจนการพิจารณาความดีความชอบของข้าราชการและลูกจ้างประจำ </a:t>
            </a:r>
            <a:endParaRPr lang="en-US" sz="1700" dirty="0">
              <a:solidFill>
                <a:schemeClr val="bg1"/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  <a:p>
            <a:pPr lvl="1" algn="just"/>
            <a:r>
              <a:rPr lang="th-TH" sz="1700" b="1" dirty="0">
                <a:solidFill>
                  <a:srgbClr val="002060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หน่วยการเงินบัญชีและพัสดุ </a:t>
            </a:r>
            <a:endParaRPr lang="en-US" sz="1700" b="1" u="sng" dirty="0">
              <a:solidFill>
                <a:srgbClr val="002060"/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  <a:p>
            <a:pPr marL="628650" lvl="1" indent="-171450" algn="just">
              <a:buFont typeface="Arial" panose="020B0604020202020204" pitchFamily="34" charset="0"/>
              <a:buChar char="•"/>
            </a:pPr>
            <a:r>
              <a:rPr lang="th-TH" sz="1700" dirty="0">
                <a:solidFill>
                  <a:schemeClr val="bg1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รวบรวมและจัดทำแผนงานเพื่อพิจารณาจัดตั้งงบประมาณประจำปี จัดทำรายละเอียดและควบคุมประมาณการ จัดสรรเงินงบประมาณประจำงวด ตรวจสอบและให้ประมาณการใบสำคัญต่าง ๆ </a:t>
            </a:r>
            <a:endParaRPr lang="en-US" sz="1700" dirty="0">
              <a:solidFill>
                <a:schemeClr val="bg1"/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  <a:p>
            <a:pPr marL="628650" lvl="1" indent="-171450" algn="just">
              <a:buFont typeface="Arial" panose="020B0604020202020204" pitchFamily="34" charset="0"/>
              <a:buChar char="•"/>
            </a:pPr>
            <a:r>
              <a:rPr lang="th-TH" sz="1700" dirty="0">
                <a:solidFill>
                  <a:schemeClr val="bg1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รายงานและติดตามผลการปฏิบัติงาน รวมทั้งการบอกรับและเลิกจ้าง การจ่ายเงินค่าตอบแทนพนักงานอ่านระดับน้ำของศูนย์อุทกวิทยาและบริหารน้ำในเขตรับผิดชอบ </a:t>
            </a:r>
            <a:endParaRPr lang="en-US" sz="1700" dirty="0">
              <a:solidFill>
                <a:schemeClr val="bg1"/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  <a:p>
            <a:pPr marL="628650" lvl="1" indent="-171450" algn="just">
              <a:buFont typeface="Arial" panose="020B0604020202020204" pitchFamily="34" charset="0"/>
              <a:buChar char="•"/>
            </a:pPr>
            <a:r>
              <a:rPr lang="th-TH" sz="1700" dirty="0">
                <a:solidFill>
                  <a:schemeClr val="bg1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จัดหาวัสดุ ครุภัณฑ์ อุปกรณ์เครื่องจักร เครื่องมือ ยานพาหนะ ฯลฯ และรวมถึงการจัดซื้อ/จ้าง จัดทำทะเบียนและบัญชีควบคุมวัสดุครุภัณฑ์ การเบิกจ่าย โอน เก็บรักษาวัสดุครุภัณฑ์ จำหน่ายบัญชีเมื่อวัสดุครุภัณฑ์นั้นหมดสภาพ ตลอดจนจัดทำรายงาน และตรวจสอบวัสดุครุภัณฑ์ประจำปี</a:t>
            </a:r>
          </a:p>
          <a:p>
            <a:pPr algn="just"/>
            <a:endParaRPr lang="en-US" sz="1700" dirty="0">
              <a:solidFill>
                <a:schemeClr val="accent1">
                  <a:lumMod val="20000"/>
                  <a:lumOff val="80000"/>
                </a:schemeClr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521505" y="130334"/>
            <a:ext cx="251668" cy="246221"/>
          </a:xfrm>
          <a:prstGeom prst="rect">
            <a:avLst/>
          </a:prstGeom>
          <a:noFill/>
          <a:ln w="63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b="1" dirty="0">
                <a:solidFill>
                  <a:srgbClr val="FF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</a:t>
            </a:r>
            <a:endParaRPr lang="th-TH" sz="1000" b="1" dirty="0">
              <a:solidFill>
                <a:srgbClr val="FF00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4450357" y="6577780"/>
            <a:ext cx="1026953" cy="307777"/>
            <a:chOff x="4450357" y="6577780"/>
            <a:chExt cx="1026953" cy="307777"/>
          </a:xfrm>
        </p:grpSpPr>
        <p:sp>
          <p:nvSpPr>
            <p:cNvPr id="13" name="Rounded Rectangle 12"/>
            <p:cNvSpPr/>
            <p:nvPr/>
          </p:nvSpPr>
          <p:spPr>
            <a:xfrm>
              <a:off x="4567106" y="6639795"/>
              <a:ext cx="771787" cy="166969"/>
            </a:xfrm>
            <a:prstGeom prst="roundRect">
              <a:avLst/>
            </a:prstGeom>
            <a:solidFill>
              <a:schemeClr val="tx2">
                <a:lumMod val="50000"/>
                <a:alpha val="42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solidFill>
                  <a:srgbClr val="FF0000"/>
                </a:solidFill>
              </a:endParaRPr>
            </a:p>
          </p:txBody>
        </p:sp>
        <p:sp>
          <p:nvSpPr>
            <p:cNvPr id="14" name="TextBox 13">
              <a:hlinkClick r:id="rId3" action="ppaction://hlinksldjump"/>
            </p:cNvPr>
            <p:cNvSpPr txBox="1"/>
            <p:nvPr/>
          </p:nvSpPr>
          <p:spPr>
            <a:xfrm>
              <a:off x="4450357" y="6577780"/>
              <a:ext cx="102695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h-TH" sz="1400" dirty="0">
                  <a:solidFill>
                    <a:srgbClr val="FF0000"/>
                  </a:solidFill>
                  <a:latin typeface="TH SarabunPSK" pitchFamily="34" charset="-34"/>
                  <a:cs typeface="TH SarabunPSK" pitchFamily="34" charset="-34"/>
                </a:rPr>
                <a:t>กลับหน้าสารบัญ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1A94313-15F8-44B5-8277-DCB6B2D26008}"/>
              </a:ext>
            </a:extLst>
          </p:cNvPr>
          <p:cNvGrpSpPr/>
          <p:nvPr/>
        </p:nvGrpSpPr>
        <p:grpSpPr>
          <a:xfrm>
            <a:off x="258661" y="151600"/>
            <a:ext cx="2889149" cy="6593308"/>
            <a:chOff x="258661" y="151600"/>
            <a:chExt cx="2889149" cy="6593308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21626B21-72A6-4127-8DF6-01C3FCBF1E0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8661" y="151600"/>
              <a:ext cx="2889149" cy="2166862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833AC00-E0FE-4C6F-9A31-558288CD00A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3095" y="4631597"/>
              <a:ext cx="2817747" cy="2113311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5BA390F3-CA78-47D5-9EA3-104B85E4258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8661" y="2465879"/>
              <a:ext cx="2795858" cy="2096894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pic>
        <p:nvPicPr>
          <p:cNvPr id="16" name="Picture 2" descr="D:\01 ศูนย์อุทกวิทยา เหนือตอนบน\1 งานบริหารทั่วไป ชม\HYDRO-1 CENTER CHIANGMAI_files\RID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29"/>
            <a:ext cx="611560" cy="691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ชื่อเรื่อง 1"/>
          <p:cNvSpPr txBox="1">
            <a:spLocks/>
          </p:cNvSpPr>
          <p:nvPr/>
        </p:nvSpPr>
        <p:spPr bwMode="auto">
          <a:xfrm>
            <a:off x="-10" y="6544102"/>
            <a:ext cx="3234529" cy="310678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  <a:effectLst>
            <a:outerShdw blurRad="152400" dist="38100" algn="l" rotWithShape="0">
              <a:schemeClr val="accent3">
                <a:lumMod val="60000"/>
                <a:lumOff val="40000"/>
                <a:alpha val="4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18288" bIns="0" anchor="b"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5600" b="1" kern="1200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9pPr>
          </a:lstStyle>
          <a:p>
            <a:pPr algn="l" eaLnBrk="1" fontAlgn="auto" hangingPunct="1">
              <a:spcAft>
                <a:spcPts val="0"/>
              </a:spcAft>
              <a:defRPr/>
            </a:pPr>
            <a:r>
              <a:rPr lang="th-TH" sz="1600" dirty="0">
                <a:solidFill>
                  <a:srgbClr val="FF0066"/>
                </a:solidFill>
                <a:latin typeface="TH NiramitIT๙ " pitchFamily="2" charset="-34"/>
                <a:cs typeface="TH NiramitIT๙ " pitchFamily="2" charset="-34"/>
              </a:rPr>
              <a:t>  ศูนย์อุทกวิทยาชลประทานภาคเหนือตอนบน</a:t>
            </a:r>
          </a:p>
        </p:txBody>
      </p:sp>
      <p:sp>
        <p:nvSpPr>
          <p:cNvPr id="21" name="ชื่อเรื่อง 1"/>
          <p:cNvSpPr txBox="1">
            <a:spLocks/>
          </p:cNvSpPr>
          <p:nvPr/>
        </p:nvSpPr>
        <p:spPr bwMode="auto">
          <a:xfrm>
            <a:off x="6318904" y="6577780"/>
            <a:ext cx="3587097" cy="313899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  <a:effectLst>
            <a:outerShdw blurRad="152400" dist="38100" algn="l" rotWithShape="0">
              <a:schemeClr val="accent3">
                <a:lumMod val="60000"/>
                <a:lumOff val="40000"/>
                <a:alpha val="4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18288" bIns="0" anchor="b"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5600" b="1" kern="1200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9pPr>
          </a:lstStyle>
          <a:p>
            <a:pPr algn="l" eaLnBrk="1" fontAlgn="auto" hangingPunct="1">
              <a:spcAft>
                <a:spcPts val="0"/>
              </a:spcAft>
              <a:defRPr/>
            </a:pPr>
            <a:r>
              <a:rPr lang="th-TH" sz="1600" dirty="0">
                <a:solidFill>
                  <a:srgbClr val="FF0066"/>
                </a:solidFill>
                <a:latin typeface="TH NiramitIT๙ " pitchFamily="2" charset="-34"/>
                <a:cs typeface="TH NiramitIT๙ " pitchFamily="2" charset="-34"/>
              </a:rPr>
              <a:t>สำนักบริหารจัดการน้ำและอุทกวิทยา  กรมชลประทาน</a:t>
            </a:r>
          </a:p>
        </p:txBody>
      </p:sp>
      <p:sp>
        <p:nvSpPr>
          <p:cNvPr id="22" name="Text Box 4"/>
          <p:cNvSpPr txBox="1">
            <a:spLocks noChangeArrowheads="1"/>
          </p:cNvSpPr>
          <p:nvPr/>
        </p:nvSpPr>
        <p:spPr bwMode="auto">
          <a:xfrm>
            <a:off x="7894464" y="6235912"/>
            <a:ext cx="244827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 dirty="0">
                <a:solidFill>
                  <a:srgbClr val="0000CC"/>
                </a:solidFill>
                <a:latin typeface="Freestyle Script" pitchFamily="66" charset="0"/>
              </a:rPr>
              <a:t>@Hydrology Chiang Mai</a:t>
            </a:r>
            <a:endParaRPr lang="th-TH" sz="1800" dirty="0">
              <a:solidFill>
                <a:srgbClr val="0000CC"/>
              </a:solidFill>
              <a:latin typeface="Freestyle Script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02799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20C0EF8-7CA1-46B5-A198-23479E1476EB}"/>
              </a:ext>
            </a:extLst>
          </p:cNvPr>
          <p:cNvSpPr txBox="1"/>
          <p:nvPr/>
        </p:nvSpPr>
        <p:spPr>
          <a:xfrm>
            <a:off x="2906974" y="384243"/>
            <a:ext cx="40124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3600" dirty="0">
                <a:solidFill>
                  <a:srgbClr val="F8ECD4"/>
                </a:solidFill>
                <a:effectLst>
                  <a:glow rad="114300">
                    <a:srgbClr val="443E1C"/>
                  </a:glow>
                </a:effectLst>
                <a:latin typeface="TH NiramitIT๙" pitchFamily="2" charset="-34"/>
                <a:cs typeface="TH NiramitIT๙" pitchFamily="2" charset="-34"/>
              </a:rPr>
              <a:t>การแบ่งส่วนการปฏิบัติงาน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29AE07C-6C76-4640-AA8C-BFACB1E57D6E}"/>
              </a:ext>
            </a:extLst>
          </p:cNvPr>
          <p:cNvSpPr txBox="1"/>
          <p:nvPr/>
        </p:nvSpPr>
        <p:spPr>
          <a:xfrm>
            <a:off x="9521505" y="130334"/>
            <a:ext cx="251668" cy="246221"/>
          </a:xfrm>
          <a:prstGeom prst="rect">
            <a:avLst/>
          </a:prstGeom>
          <a:noFill/>
          <a:ln w="63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b="1" dirty="0">
                <a:solidFill>
                  <a:srgbClr val="FF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</a:t>
            </a:r>
            <a:endParaRPr lang="th-TH" sz="1000" b="1" dirty="0">
              <a:solidFill>
                <a:srgbClr val="FF00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Picture 4" descr="buildings">
            <a:extLst>
              <a:ext uri="{FF2B5EF4-FFF2-40B4-BE49-F238E27FC236}">
                <a16:creationId xmlns:a16="http://schemas.microsoft.com/office/drawing/2014/main" id="{C607A558-599C-42C3-84DF-AD45927E73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5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0877" y="475005"/>
            <a:ext cx="1498179" cy="1023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5C016384-3024-4256-A255-E4C6DFB9582C}"/>
              </a:ext>
            </a:extLst>
          </p:cNvPr>
          <p:cNvGrpSpPr/>
          <p:nvPr/>
        </p:nvGrpSpPr>
        <p:grpSpPr>
          <a:xfrm>
            <a:off x="4367232" y="6566977"/>
            <a:ext cx="1026953" cy="276999"/>
            <a:chOff x="4450357" y="6589655"/>
            <a:chExt cx="1026953" cy="276999"/>
          </a:xfrm>
        </p:grpSpPr>
        <p:sp>
          <p:nvSpPr>
            <p:cNvPr id="7" name="Rounded Rectangle 15">
              <a:extLst>
                <a:ext uri="{FF2B5EF4-FFF2-40B4-BE49-F238E27FC236}">
                  <a16:creationId xmlns:a16="http://schemas.microsoft.com/office/drawing/2014/main" id="{9AE3128A-8952-40E1-98B3-1B41FB458722}"/>
                </a:ext>
              </a:extLst>
            </p:cNvPr>
            <p:cNvSpPr/>
            <p:nvPr/>
          </p:nvSpPr>
          <p:spPr>
            <a:xfrm>
              <a:off x="4567106" y="6639795"/>
              <a:ext cx="771787" cy="166969"/>
            </a:xfrm>
            <a:prstGeom prst="roundRect">
              <a:avLst/>
            </a:prstGeom>
            <a:solidFill>
              <a:schemeClr val="tx2">
                <a:lumMod val="50000"/>
                <a:alpha val="42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8" name="TextBox 7">
              <a:hlinkClick r:id="rId4" action="ppaction://hlinksldjump"/>
              <a:extLst>
                <a:ext uri="{FF2B5EF4-FFF2-40B4-BE49-F238E27FC236}">
                  <a16:creationId xmlns:a16="http://schemas.microsoft.com/office/drawing/2014/main" id="{E3637299-AED6-4B76-9244-1276BABE9A8E}"/>
                </a:ext>
              </a:extLst>
            </p:cNvPr>
            <p:cNvSpPr txBox="1"/>
            <p:nvPr/>
          </p:nvSpPr>
          <p:spPr>
            <a:xfrm>
              <a:off x="4450357" y="6589655"/>
              <a:ext cx="102695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h-TH" sz="1200" dirty="0">
                  <a:solidFill>
                    <a:srgbClr val="FF0000"/>
                  </a:solidFill>
                  <a:latin typeface="PS Pimpdeed" panose="02000400000000000000" pitchFamily="2" charset="-34"/>
                  <a:cs typeface="PS Pimpdeed" panose="02000400000000000000" pitchFamily="2" charset="-34"/>
                </a:rPr>
                <a:t>กลับหน้าสารบัญ</a:t>
              </a: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7B868954-C595-4754-9EE5-5A83EC4D66C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44"/>
          <a:stretch/>
        </p:blipFill>
        <p:spPr>
          <a:xfrm>
            <a:off x="3179929" y="1041115"/>
            <a:ext cx="3534770" cy="5019443"/>
          </a:xfrm>
          <a:prstGeom prst="rect">
            <a:avLst/>
          </a:prstGeom>
          <a:ln w="6350">
            <a:solidFill>
              <a:srgbClr val="F8ECD4"/>
            </a:solidFill>
          </a:ln>
          <a:effectLst>
            <a:outerShdw blurRad="165100" dist="38100" dir="1620000" sx="101000" sy="101000" algn="ctr" rotWithShape="0">
              <a:schemeClr val="tx1">
                <a:lumMod val="95000"/>
                <a:lumOff val="5000"/>
                <a:alpha val="82000"/>
              </a:schemeClr>
            </a:outerShdw>
          </a:effectLst>
        </p:spPr>
      </p:pic>
      <p:pic>
        <p:nvPicPr>
          <p:cNvPr id="12" name="Picture 2" descr="D:\01 ศูนย์อุทกวิทยา เหนือตอนบน\1 งานบริหารทั่วไป ชม\HYDRO-1 CENTER CHIANGMAI_files\RID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29"/>
            <a:ext cx="611560" cy="691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ชื่อเรื่อง 1"/>
          <p:cNvSpPr txBox="1">
            <a:spLocks/>
          </p:cNvSpPr>
          <p:nvPr/>
        </p:nvSpPr>
        <p:spPr bwMode="auto">
          <a:xfrm>
            <a:off x="-10" y="6544102"/>
            <a:ext cx="3234529" cy="310678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  <a:effectLst>
            <a:outerShdw blurRad="152400" dist="38100" algn="l" rotWithShape="0">
              <a:schemeClr val="accent3">
                <a:lumMod val="60000"/>
                <a:lumOff val="40000"/>
                <a:alpha val="4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18288" bIns="0" anchor="b"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5600" b="1" kern="1200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9pPr>
          </a:lstStyle>
          <a:p>
            <a:pPr algn="l" eaLnBrk="1" fontAlgn="auto" hangingPunct="1">
              <a:spcAft>
                <a:spcPts val="0"/>
              </a:spcAft>
              <a:defRPr/>
            </a:pPr>
            <a:r>
              <a:rPr lang="th-TH" sz="1600" dirty="0">
                <a:solidFill>
                  <a:srgbClr val="FF0066"/>
                </a:solidFill>
                <a:latin typeface="TH NiramitIT๙ " pitchFamily="2" charset="-34"/>
                <a:cs typeface="TH NiramitIT๙ " pitchFamily="2" charset="-34"/>
              </a:rPr>
              <a:t>  ศูนย์อุทกวิทยาชลประทานภาคเหนือตอนบน</a:t>
            </a:r>
          </a:p>
        </p:txBody>
      </p:sp>
      <p:sp>
        <p:nvSpPr>
          <p:cNvPr id="14" name="ชื่อเรื่อง 1"/>
          <p:cNvSpPr txBox="1">
            <a:spLocks/>
          </p:cNvSpPr>
          <p:nvPr/>
        </p:nvSpPr>
        <p:spPr bwMode="auto">
          <a:xfrm>
            <a:off x="6318904" y="6577780"/>
            <a:ext cx="3587097" cy="313899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  <a:effectLst>
            <a:outerShdw blurRad="152400" dist="38100" algn="l" rotWithShape="0">
              <a:schemeClr val="accent3">
                <a:lumMod val="60000"/>
                <a:lumOff val="40000"/>
                <a:alpha val="4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18288" bIns="0" anchor="b"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5600" b="1" kern="1200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9pPr>
          </a:lstStyle>
          <a:p>
            <a:pPr algn="l" eaLnBrk="1" fontAlgn="auto" hangingPunct="1">
              <a:spcAft>
                <a:spcPts val="0"/>
              </a:spcAft>
              <a:defRPr/>
            </a:pPr>
            <a:r>
              <a:rPr lang="th-TH" sz="1600" dirty="0">
                <a:solidFill>
                  <a:srgbClr val="FF0066"/>
                </a:solidFill>
                <a:latin typeface="TH NiramitIT๙ " pitchFamily="2" charset="-34"/>
                <a:cs typeface="TH NiramitIT๙ " pitchFamily="2" charset="-34"/>
              </a:rPr>
              <a:t>สำนักบริหารจัดการน้ำและอุทกวิทยา  กรมชลประทาน</a:t>
            </a:r>
          </a:p>
        </p:txBody>
      </p:sp>
      <p:sp>
        <p:nvSpPr>
          <p:cNvPr id="16" name="Text Box 4"/>
          <p:cNvSpPr txBox="1">
            <a:spLocks noChangeArrowheads="1"/>
          </p:cNvSpPr>
          <p:nvPr/>
        </p:nvSpPr>
        <p:spPr bwMode="auto">
          <a:xfrm>
            <a:off x="7894464" y="6235912"/>
            <a:ext cx="244827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 dirty="0">
                <a:solidFill>
                  <a:srgbClr val="FF0066"/>
                </a:solidFill>
                <a:latin typeface="Freestyle Script" pitchFamily="66" charset="0"/>
              </a:rPr>
              <a:t>@Hydrology Chiang Mai</a:t>
            </a:r>
            <a:endParaRPr lang="th-TH" sz="1800" dirty="0">
              <a:solidFill>
                <a:srgbClr val="FF0066"/>
              </a:solidFill>
              <a:latin typeface="Freestyle Script" pitchFamily="66" charset="0"/>
            </a:endParaRPr>
          </a:p>
        </p:txBody>
      </p:sp>
      <p:pic>
        <p:nvPicPr>
          <p:cNvPr id="9" name="รูปภาพ 8">
            <a:extLst>
              <a:ext uri="{FF2B5EF4-FFF2-40B4-BE49-F238E27FC236}">
                <a16:creationId xmlns:a16="http://schemas.microsoft.com/office/drawing/2014/main" id="{45BF1B2F-FAE6-4C31-966B-89CC01BC96F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6597" y="4125433"/>
            <a:ext cx="3528102" cy="2491684"/>
          </a:xfrm>
          <a:prstGeom prst="rect">
            <a:avLst/>
          </a:prstGeom>
        </p:spPr>
      </p:pic>
      <p:pic>
        <p:nvPicPr>
          <p:cNvPr id="17" name="Picture 2" descr="à¸à¹à¸­à¸à¸à¸²à¸à¸à¸²à¸£à¸à¸´à¸à¸à¸²à¸¡à¸ªà¸à¸²à¸à¸à¸²à¸£à¸à¹à¹à¸¥à¸°à¸à¹à¸­à¸¡à¸¹à¸¥à¸à¹à¸²à¸§à¸ªà¸²à¸£"/>
          <p:cNvPicPr>
            <a:picLocks noChangeAspect="1" noChangeArrowheads="1"/>
          </p:cNvPicPr>
          <p:nvPr/>
        </p:nvPicPr>
        <p:blipFill>
          <a:blip r:embed="rId8"/>
          <a:srcRect l="2221" t="12380" r="92286" b="24407"/>
          <a:stretch>
            <a:fillRect/>
          </a:stretch>
        </p:blipFill>
        <p:spPr bwMode="auto">
          <a:xfrm>
            <a:off x="2811440" y="4312693"/>
            <a:ext cx="339010" cy="2210938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819" y="4013639"/>
            <a:ext cx="946646" cy="1477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40"/>
          <a:stretch/>
        </p:blipFill>
        <p:spPr bwMode="auto">
          <a:xfrm>
            <a:off x="611560" y="1584264"/>
            <a:ext cx="1545920" cy="1743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2215" y="1817131"/>
            <a:ext cx="1974604" cy="12973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9533" y="3806956"/>
            <a:ext cx="1779967" cy="13281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3202620" y="1597555"/>
            <a:ext cx="3480180" cy="2462213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th-TH" sz="22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1.สำรวจข้อมูลทางอุตุ-อุทกวิทยา ตะกอน และคุณภาพน้ำ</a:t>
            </a:r>
          </a:p>
          <a:p>
            <a:r>
              <a:rPr lang="th-TH" sz="22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2.ติดตามสภาพน้ำฝน น้ำท่า น้ำท่วม น้ำแล้ง</a:t>
            </a:r>
          </a:p>
          <a:p>
            <a:r>
              <a:rPr lang="th-TH" sz="22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3.สำรวจทางกายภาพภูมิประเทศ</a:t>
            </a:r>
          </a:p>
          <a:p>
            <a:r>
              <a:rPr lang="th-TH" sz="22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4.ก่อสร้างและซ่อมแซมอาคารสำรวจ</a:t>
            </a:r>
          </a:p>
          <a:p>
            <a:r>
              <a:rPr lang="th-TH" sz="22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5.ติดตั้งเครื่องมือและบำรุงรักษาอุปกรณ์</a:t>
            </a:r>
          </a:p>
        </p:txBody>
      </p:sp>
    </p:spTree>
    <p:extLst>
      <p:ext uri="{BB962C8B-B14F-4D97-AF65-F5344CB8AC3E}">
        <p14:creationId xmlns:p14="http://schemas.microsoft.com/office/powerpoint/2010/main" val="3609703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1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330429" y="250577"/>
            <a:ext cx="6191076" cy="5847755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50000"/>
                  <a:alpha val="66000"/>
                </a:schemeClr>
              </a:gs>
              <a:gs pos="50000">
                <a:schemeClr val="accent2">
                  <a:lumMod val="50000"/>
                  <a:shade val="67500"/>
                  <a:satMod val="115000"/>
                  <a:alpha val="35000"/>
                </a:schemeClr>
              </a:gs>
              <a:gs pos="100000">
                <a:srgbClr val="1C3C48">
                  <a:alpha val="80000"/>
                </a:srgbClr>
              </a:gs>
            </a:gsLst>
            <a:lin ang="5400000" scaled="1"/>
            <a:tileRect/>
          </a:gradFill>
          <a:effectLst>
            <a:softEdge rad="88900"/>
          </a:effectLst>
        </p:spPr>
        <p:txBody>
          <a:bodyPr wrap="square" rIns="468000" rtlCol="0">
            <a:spAutoFit/>
          </a:bodyPr>
          <a:lstStyle/>
          <a:p>
            <a:pPr lvl="1"/>
            <a:endParaRPr lang="th-TH" sz="1800" b="1" dirty="0">
              <a:ln w="0"/>
              <a:solidFill>
                <a:schemeClr val="accent2">
                  <a:lumMod val="40000"/>
                  <a:lumOff val="60000"/>
                </a:schemeClr>
              </a:solidFill>
              <a:effectLst>
                <a:reflection blurRad="6350" stA="53000" endA="300" endPos="35500" dir="5400000" sy="-90000" algn="bl" rotWithShape="0"/>
              </a:effectLst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  <a:p>
            <a:pPr lvl="1" algn="ctr"/>
            <a:r>
              <a:rPr lang="th-TH" sz="2000" b="1" dirty="0">
                <a:ln w="0"/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ฝ่ายปฏิบัติการอุทกวิทยา</a:t>
            </a:r>
            <a:endParaRPr lang="en-US" sz="2000" b="1" dirty="0">
              <a:ln w="0"/>
              <a:solidFill>
                <a:schemeClr val="accent2">
                  <a:lumMod val="40000"/>
                  <a:lumOff val="60000"/>
                </a:schemeClr>
              </a:solidFill>
              <a:effectLst>
                <a:reflection blurRad="6350" stA="53000" endA="300" endPos="35500" dir="5400000" sy="-90000" algn="bl" rotWithShape="0"/>
              </a:effectLst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  <a:p>
            <a:pPr lvl="1"/>
            <a:r>
              <a:rPr lang="en-US" sz="1600" dirty="0">
                <a:solidFill>
                  <a:schemeClr val="accent1">
                    <a:lumMod val="20000"/>
                    <a:lumOff val="80000"/>
                  </a:schemeClr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 </a:t>
            </a:r>
          </a:p>
          <a:p>
            <a:pPr lvl="1"/>
            <a:r>
              <a:rPr lang="th-TH" sz="16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หน้าที่และความรับผิดชอบ</a:t>
            </a:r>
            <a:endParaRPr lang="en-US" sz="1600" b="1" dirty="0">
              <a:solidFill>
                <a:srgbClr val="000099"/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  <a:p>
            <a:pPr marL="685800" lvl="1" indent="-228600">
              <a:buAutoNum type="arabicPeriod"/>
            </a:pPr>
            <a:r>
              <a:rPr lang="th-TH" sz="1600" dirty="0">
                <a:solidFill>
                  <a:srgbClr val="FFFF00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วางแผนและสำรวจข้อมูลทางอุทกวิทยา อุตุนิยมวิทยา ตะกอนและคุณภาพน้ำ     รวมทั้งข้อมูลกายภาพลุ่มน้ำ </a:t>
            </a:r>
            <a:endParaRPr lang="en-US" sz="1600" dirty="0">
              <a:solidFill>
                <a:srgbClr val="FFFF00"/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  <a:p>
            <a:pPr marL="685800" lvl="1" indent="-228600">
              <a:buFont typeface="+mj-lt"/>
              <a:buAutoNum type="arabicPeriod" startAt="2"/>
            </a:pPr>
            <a:r>
              <a:rPr lang="th-TH" sz="1600" dirty="0">
                <a:solidFill>
                  <a:srgbClr val="FFFF00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ก่อสร้างและซ่อมแซมอาคารสำรวจทางอุทกวิทยา </a:t>
            </a:r>
            <a:endParaRPr lang="en-US" sz="1600" dirty="0">
              <a:solidFill>
                <a:srgbClr val="FFFF00"/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  <a:p>
            <a:pPr marL="685800" lvl="1" indent="-228600">
              <a:buFont typeface="+mj-lt"/>
              <a:buAutoNum type="arabicPeriod" startAt="2"/>
            </a:pPr>
            <a:r>
              <a:rPr lang="th-TH" sz="1600" dirty="0">
                <a:solidFill>
                  <a:srgbClr val="FFFF00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ติดตั้งเครื่องมือและบำรุงรักษาอุปกรณ์เครื่องมืออุทกวิทยา </a:t>
            </a:r>
            <a:endParaRPr lang="en-US" sz="1600" dirty="0">
              <a:solidFill>
                <a:srgbClr val="FFFF00"/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  <a:p>
            <a:pPr marL="685800" lvl="1" indent="-228600">
              <a:buFont typeface="+mj-lt"/>
              <a:buAutoNum type="arabicPeriod" startAt="2"/>
            </a:pPr>
            <a:r>
              <a:rPr lang="th-TH" sz="1600" dirty="0">
                <a:solidFill>
                  <a:srgbClr val="FFFF00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ติดตามสภาพน้ำฝน - น้ำท่า ของลุ่มน้ำ เพื่อการ เตือนภัยน้ำท่วมภัยแล้ง </a:t>
            </a:r>
            <a:endParaRPr lang="en-US" sz="1600" dirty="0">
              <a:solidFill>
                <a:srgbClr val="FFFF00"/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  <a:p>
            <a:pPr marL="685800" lvl="1" indent="-228600">
              <a:buFont typeface="+mj-lt"/>
              <a:buAutoNum type="arabicPeriod" startAt="2"/>
            </a:pPr>
            <a:r>
              <a:rPr lang="th-TH" sz="1600" dirty="0">
                <a:solidFill>
                  <a:srgbClr val="FFFF00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สนับสนุนข้อมูลประกอบการพิจารณาบริหารน้ำในลุ่มน้ำที่รับผิดชอบ</a:t>
            </a:r>
            <a:endParaRPr lang="en-US" sz="1600" dirty="0">
              <a:solidFill>
                <a:srgbClr val="FFFF00"/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  <a:p>
            <a:pPr lvl="1"/>
            <a:r>
              <a:rPr lang="th-TH" sz="16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ขอบเขตและความรับผิดชอบ</a:t>
            </a:r>
            <a:endParaRPr lang="en-US" sz="1600" b="1" dirty="0">
              <a:solidFill>
                <a:srgbClr val="000099"/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  <a:p>
            <a:pPr lvl="1"/>
            <a:r>
              <a:rPr lang="th-TH" sz="16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งานสำรวจอุทกวิทยาและภูมิประเทศ</a:t>
            </a:r>
          </a:p>
          <a:p>
            <a:pPr marL="1143000" lvl="2" indent="-228600">
              <a:buFont typeface="+mj-lt"/>
              <a:buAutoNum type="arabicPeriod"/>
            </a:pPr>
            <a:r>
              <a:rPr lang="th-TH" sz="1600" dirty="0">
                <a:solidFill>
                  <a:srgbClr val="FFFF00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สำรวจข้อมูลทางอุทกวิทยา อุตุ - อุทกวิทยา ตะกอน และคุณภาพน้ำ </a:t>
            </a:r>
            <a:endParaRPr lang="en-US" sz="1600" dirty="0">
              <a:solidFill>
                <a:srgbClr val="FFFF00"/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  <a:p>
            <a:pPr marL="1143000" lvl="2" indent="-228600">
              <a:buFont typeface="+mj-lt"/>
              <a:buAutoNum type="arabicPeriod"/>
            </a:pPr>
            <a:r>
              <a:rPr lang="th-TH" sz="1600" dirty="0">
                <a:solidFill>
                  <a:srgbClr val="FFFF00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ติดตามสภาพน้ำฝน น้ำท่า </a:t>
            </a:r>
            <a:endParaRPr lang="en-US" sz="1600" dirty="0">
              <a:solidFill>
                <a:srgbClr val="FFFF00"/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  <a:p>
            <a:pPr marL="1143000" lvl="2" indent="-228600">
              <a:buFont typeface="+mj-lt"/>
              <a:buAutoNum type="arabicPeriod"/>
            </a:pPr>
            <a:r>
              <a:rPr lang="th-TH" sz="1600" dirty="0">
                <a:solidFill>
                  <a:srgbClr val="FFFF00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สำรวจทางกายภาพ</a:t>
            </a:r>
            <a:endParaRPr lang="en-US" sz="1600" dirty="0">
              <a:solidFill>
                <a:srgbClr val="FFFF00"/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  <a:p>
            <a:pPr marL="1143000" lvl="2" indent="-228600">
              <a:buFont typeface="+mj-lt"/>
              <a:buAutoNum type="arabicPeriod"/>
            </a:pPr>
            <a:r>
              <a:rPr lang="th-TH" sz="1600" dirty="0">
                <a:solidFill>
                  <a:srgbClr val="FFFF00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ติดตามสภาพน้ำท่วม น้ำแล้ง </a:t>
            </a:r>
            <a:endParaRPr lang="en-US" sz="1600" dirty="0">
              <a:solidFill>
                <a:srgbClr val="FFFF00"/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  <a:p>
            <a:pPr marL="1143000" lvl="2" indent="-228600">
              <a:buFont typeface="+mj-lt"/>
              <a:buAutoNum type="arabicPeriod"/>
            </a:pPr>
            <a:r>
              <a:rPr lang="th-TH" sz="1600" dirty="0">
                <a:solidFill>
                  <a:srgbClr val="FFFF00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ประสานงานกับโครงการชลประทาน รวมทั้งให้ข้อมูลความรู้เบื้องต้นแก่       ส่วนราชการและอื่นๆ ใน </a:t>
            </a:r>
            <a:r>
              <a:rPr lang="en-US" sz="1600" dirty="0">
                <a:solidFill>
                  <a:srgbClr val="FFFF00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8</a:t>
            </a:r>
            <a:r>
              <a:rPr lang="th-TH" sz="1600" dirty="0">
                <a:solidFill>
                  <a:srgbClr val="FFFF00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จังหวัดภาคเหนือตอนบน</a:t>
            </a:r>
            <a:endParaRPr lang="en-US" sz="1600" dirty="0">
              <a:solidFill>
                <a:srgbClr val="FFFF00"/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  <a:p>
            <a:pPr marL="1143000" lvl="2" indent="-228600">
              <a:buFont typeface="+mj-lt"/>
              <a:buAutoNum type="arabicPeriod"/>
            </a:pPr>
            <a:r>
              <a:rPr lang="th-TH" sz="1600" dirty="0">
                <a:solidFill>
                  <a:srgbClr val="FFFF00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ติดตั้งเครื่องมืออุทกวิทยา</a:t>
            </a:r>
          </a:p>
          <a:p>
            <a:pPr lvl="1" algn="just"/>
            <a:r>
              <a:rPr lang="th-TH" sz="16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งานก่อสร้างและบำรุงรักษา</a:t>
            </a:r>
          </a:p>
          <a:p>
            <a:pPr lvl="2"/>
            <a:r>
              <a:rPr lang="en-US" sz="1600" dirty="0">
                <a:solidFill>
                  <a:srgbClr val="FFFF00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1. </a:t>
            </a:r>
            <a:r>
              <a:rPr lang="th-TH" sz="1600" dirty="0">
                <a:solidFill>
                  <a:srgbClr val="FFFF00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ก่อสร้าง - ปรับปรุง และบำรุงรักษาอุปกรณ์ เครื่องมือสำรวจข้อมูลในสนาม</a:t>
            </a:r>
            <a:endParaRPr lang="en-US" sz="1600" dirty="0">
              <a:solidFill>
                <a:srgbClr val="FFFF00"/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  <a:p>
            <a:pPr lvl="2"/>
            <a:r>
              <a:rPr lang="en-US" sz="1600" dirty="0">
                <a:solidFill>
                  <a:srgbClr val="FFFF00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2. </a:t>
            </a:r>
            <a:r>
              <a:rPr lang="th-TH" sz="1600" dirty="0">
                <a:solidFill>
                  <a:srgbClr val="FFFF00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ซ่อมแซมอาคารสำรวจทางอุทกวิทยา</a:t>
            </a:r>
          </a:p>
          <a:p>
            <a:pPr lvl="2"/>
            <a:endParaRPr lang="th-TH" sz="1600" dirty="0">
              <a:solidFill>
                <a:schemeClr val="accent1">
                  <a:lumMod val="20000"/>
                  <a:lumOff val="80000"/>
                </a:schemeClr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521505" y="130334"/>
            <a:ext cx="251668" cy="246221"/>
          </a:xfrm>
          <a:prstGeom prst="rect">
            <a:avLst/>
          </a:prstGeom>
          <a:noFill/>
          <a:ln w="63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b="1" dirty="0">
                <a:solidFill>
                  <a:srgbClr val="FF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</a:t>
            </a:r>
            <a:endParaRPr lang="th-TH" sz="1000" b="1" dirty="0">
              <a:solidFill>
                <a:srgbClr val="FF00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4450357" y="6577780"/>
            <a:ext cx="1026953" cy="307777"/>
            <a:chOff x="4450357" y="6577780"/>
            <a:chExt cx="1026953" cy="307777"/>
          </a:xfrm>
        </p:grpSpPr>
        <p:sp>
          <p:nvSpPr>
            <p:cNvPr id="15" name="Rounded Rectangle 14"/>
            <p:cNvSpPr/>
            <p:nvPr/>
          </p:nvSpPr>
          <p:spPr>
            <a:xfrm>
              <a:off x="4567106" y="6639795"/>
              <a:ext cx="771787" cy="166969"/>
            </a:xfrm>
            <a:prstGeom prst="roundRect">
              <a:avLst/>
            </a:prstGeom>
            <a:solidFill>
              <a:schemeClr val="tx2">
                <a:lumMod val="50000"/>
                <a:alpha val="42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solidFill>
                  <a:srgbClr val="FF0000"/>
                </a:solidFill>
              </a:endParaRPr>
            </a:p>
          </p:txBody>
        </p:sp>
        <p:sp>
          <p:nvSpPr>
            <p:cNvPr id="16" name="TextBox 15">
              <a:hlinkClick r:id="rId3" action="ppaction://hlinksldjump"/>
            </p:cNvPr>
            <p:cNvSpPr txBox="1"/>
            <p:nvPr/>
          </p:nvSpPr>
          <p:spPr>
            <a:xfrm>
              <a:off x="4450357" y="6577780"/>
              <a:ext cx="102695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h-TH" sz="1400" dirty="0">
                  <a:solidFill>
                    <a:srgbClr val="FF0000"/>
                  </a:solidFill>
                  <a:latin typeface="TH SarabunPSK" pitchFamily="34" charset="-34"/>
                  <a:cs typeface="TH SarabunPSK" pitchFamily="34" charset="-34"/>
                </a:rPr>
                <a:t>กลับหน้าสารบัญ</a:t>
              </a:r>
            </a:p>
          </p:txBody>
        </p:sp>
      </p:grpSp>
      <p:pic>
        <p:nvPicPr>
          <p:cNvPr id="19" name="Picture 2" descr="D:\01 ศูนย์อุทกวิทยา เหนือตอนบน\1 งานบริหารทั่วไป ชม\HYDRO-1 CENTER CHIANGMAI_files\RID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29"/>
            <a:ext cx="611560" cy="691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ชื่อเรื่อง 1"/>
          <p:cNvSpPr txBox="1">
            <a:spLocks/>
          </p:cNvSpPr>
          <p:nvPr/>
        </p:nvSpPr>
        <p:spPr bwMode="auto">
          <a:xfrm>
            <a:off x="-10" y="6544102"/>
            <a:ext cx="3234529" cy="310678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  <a:effectLst>
            <a:outerShdw blurRad="152400" dist="38100" algn="l" rotWithShape="0">
              <a:schemeClr val="accent3">
                <a:lumMod val="60000"/>
                <a:lumOff val="40000"/>
                <a:alpha val="4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18288" bIns="0" anchor="b"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5600" b="1" kern="1200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9pPr>
          </a:lstStyle>
          <a:p>
            <a:pPr algn="l" eaLnBrk="1" fontAlgn="auto" hangingPunct="1">
              <a:spcAft>
                <a:spcPts val="0"/>
              </a:spcAft>
              <a:defRPr/>
            </a:pPr>
            <a:r>
              <a:rPr lang="th-TH" sz="1600" dirty="0">
                <a:solidFill>
                  <a:srgbClr val="FF0066"/>
                </a:solidFill>
                <a:latin typeface="TH NiramitIT๙ " pitchFamily="2" charset="-34"/>
                <a:cs typeface="TH NiramitIT๙ " pitchFamily="2" charset="-34"/>
              </a:rPr>
              <a:t>  ศูนย์อุทกวิทยาชลประทานภาคเหนือตอนบน</a:t>
            </a:r>
          </a:p>
        </p:txBody>
      </p:sp>
      <p:sp>
        <p:nvSpPr>
          <p:cNvPr id="20" name="ชื่อเรื่อง 1"/>
          <p:cNvSpPr txBox="1">
            <a:spLocks/>
          </p:cNvSpPr>
          <p:nvPr/>
        </p:nvSpPr>
        <p:spPr bwMode="auto">
          <a:xfrm>
            <a:off x="6318904" y="6577780"/>
            <a:ext cx="3587097" cy="313899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  <a:effectLst>
            <a:outerShdw blurRad="152400" dist="38100" algn="l" rotWithShape="0">
              <a:schemeClr val="accent3">
                <a:lumMod val="60000"/>
                <a:lumOff val="40000"/>
                <a:alpha val="4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18288" bIns="0" anchor="b"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5600" b="1" kern="1200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9pPr>
          </a:lstStyle>
          <a:p>
            <a:pPr algn="l" eaLnBrk="1" fontAlgn="auto" hangingPunct="1">
              <a:spcAft>
                <a:spcPts val="0"/>
              </a:spcAft>
              <a:defRPr/>
            </a:pPr>
            <a:r>
              <a:rPr lang="th-TH" sz="1600" dirty="0">
                <a:solidFill>
                  <a:srgbClr val="FF0066"/>
                </a:solidFill>
                <a:latin typeface="TH NiramitIT๙ " pitchFamily="2" charset="-34"/>
                <a:cs typeface="TH NiramitIT๙ " pitchFamily="2" charset="-34"/>
              </a:rPr>
              <a:t>สำนักบริหารจัดการน้ำและอุทกวิทยา  กรมชลประทาน</a:t>
            </a:r>
          </a:p>
        </p:txBody>
      </p:sp>
      <p:sp>
        <p:nvSpPr>
          <p:cNvPr id="21" name="Text Box 4"/>
          <p:cNvSpPr txBox="1">
            <a:spLocks noChangeArrowheads="1"/>
          </p:cNvSpPr>
          <p:nvPr/>
        </p:nvSpPr>
        <p:spPr bwMode="auto">
          <a:xfrm>
            <a:off x="7894464" y="6235912"/>
            <a:ext cx="244827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 dirty="0">
                <a:solidFill>
                  <a:srgbClr val="0000CC"/>
                </a:solidFill>
                <a:latin typeface="Freestyle Script" pitchFamily="66" charset="0"/>
              </a:rPr>
              <a:t>@Hydrology Chiang Mai</a:t>
            </a:r>
            <a:endParaRPr lang="th-TH" sz="1800" dirty="0">
              <a:solidFill>
                <a:srgbClr val="0000CC"/>
              </a:solidFill>
              <a:latin typeface="Freestyle Script" pitchFamily="66" charset="0"/>
            </a:endParaRPr>
          </a:p>
        </p:txBody>
      </p:sp>
      <p:grpSp>
        <p:nvGrpSpPr>
          <p:cNvPr id="9" name="กลุ่ม 8">
            <a:extLst>
              <a:ext uri="{FF2B5EF4-FFF2-40B4-BE49-F238E27FC236}">
                <a16:creationId xmlns:a16="http://schemas.microsoft.com/office/drawing/2014/main" id="{41948B4D-9628-4B47-847A-9ABCA22933BD}"/>
              </a:ext>
            </a:extLst>
          </p:cNvPr>
          <p:cNvGrpSpPr/>
          <p:nvPr/>
        </p:nvGrpSpPr>
        <p:grpSpPr>
          <a:xfrm>
            <a:off x="662630" y="629564"/>
            <a:ext cx="2392259" cy="5904285"/>
            <a:chOff x="662630" y="629564"/>
            <a:chExt cx="2392259" cy="5904285"/>
          </a:xfrm>
        </p:grpSpPr>
        <p:grpSp>
          <p:nvGrpSpPr>
            <p:cNvPr id="8" name="Group 7"/>
            <p:cNvGrpSpPr/>
            <p:nvPr/>
          </p:nvGrpSpPr>
          <p:grpSpPr>
            <a:xfrm>
              <a:off x="738985" y="2420638"/>
              <a:ext cx="2194715" cy="4113211"/>
              <a:chOff x="591110" y="787091"/>
              <a:chExt cx="2194715" cy="4113211"/>
            </a:xfrm>
          </p:grpSpPr>
          <p:pic>
            <p:nvPicPr>
              <p:cNvPr id="6" name="Picture 5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91110" y="2749268"/>
                <a:ext cx="2194715" cy="2151034"/>
              </a:xfrm>
              <a:prstGeom prst="rect">
                <a:avLst/>
              </a:prstGeom>
              <a:effectLst>
                <a:softEdge rad="76200"/>
              </a:effectLst>
            </p:spPr>
          </p:pic>
          <p:pic>
            <p:nvPicPr>
              <p:cNvPr id="7" name="Picture 6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62215" y="787091"/>
                <a:ext cx="1669310" cy="1956631"/>
              </a:xfrm>
              <a:prstGeom prst="rect">
                <a:avLst/>
              </a:prstGeom>
              <a:effectLst>
                <a:softEdge rad="76200"/>
              </a:effectLst>
            </p:spPr>
          </p:pic>
        </p:grpSp>
        <p:pic>
          <p:nvPicPr>
            <p:cNvPr id="5" name="รูปภาพ 4">
              <a:extLst>
                <a:ext uri="{FF2B5EF4-FFF2-40B4-BE49-F238E27FC236}">
                  <a16:creationId xmlns:a16="http://schemas.microsoft.com/office/drawing/2014/main" id="{FECECF8D-8B77-4CCC-8CA8-B5D5F4BB279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2630" y="629564"/>
              <a:ext cx="2392259" cy="1802572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</p:spTree>
    <p:extLst>
      <p:ext uri="{BB962C8B-B14F-4D97-AF65-F5344CB8AC3E}">
        <p14:creationId xmlns:p14="http://schemas.microsoft.com/office/powerpoint/2010/main" val="3290129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5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0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500"/>
                            </p:stCondLst>
                            <p:childTnLst>
                              <p:par>
                                <p:cTn id="5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2" name="Picture 4" descr="Related ima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2328962"/>
            <a:ext cx="3160961" cy="2160053"/>
          </a:xfrm>
          <a:prstGeom prst="rect">
            <a:avLst/>
          </a:prstGeom>
          <a:noFill/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E997DE3-949A-439B-A0D8-E4D07C5DF61E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0961" y="1156739"/>
            <a:ext cx="3499146" cy="5121230"/>
          </a:xfrm>
          <a:prstGeom prst="rect">
            <a:avLst/>
          </a:prstGeom>
          <a:ln w="6350">
            <a:solidFill>
              <a:srgbClr val="F8ECD4"/>
            </a:solidFill>
          </a:ln>
          <a:effectLst>
            <a:outerShdw blurRad="165100" dist="38100" dir="1620000" sx="101000" sy="101000" algn="ctr" rotWithShape="0">
              <a:schemeClr val="tx1">
                <a:lumMod val="95000"/>
                <a:lumOff val="5000"/>
                <a:alpha val="82000"/>
              </a:scheme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390293E-B08F-4388-891E-E87EBA784DD6}"/>
              </a:ext>
            </a:extLst>
          </p:cNvPr>
          <p:cNvSpPr txBox="1"/>
          <p:nvPr/>
        </p:nvSpPr>
        <p:spPr>
          <a:xfrm>
            <a:off x="3043450" y="534364"/>
            <a:ext cx="37804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3600" dirty="0">
                <a:solidFill>
                  <a:srgbClr val="F8ECD4"/>
                </a:solidFill>
                <a:effectLst>
                  <a:glow rad="114300">
                    <a:srgbClr val="443E1C"/>
                  </a:glow>
                </a:effectLst>
                <a:latin typeface="TH NiramitIT๙" pitchFamily="2" charset="-34"/>
                <a:cs typeface="TH NiramitIT๙" pitchFamily="2" charset="-34"/>
              </a:rPr>
              <a:t>การแบ่งส่วนการปฏิบัติงาน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56531B-3845-4054-9950-4B9222011D53}"/>
              </a:ext>
            </a:extLst>
          </p:cNvPr>
          <p:cNvSpPr txBox="1"/>
          <p:nvPr/>
        </p:nvSpPr>
        <p:spPr>
          <a:xfrm>
            <a:off x="9521505" y="130334"/>
            <a:ext cx="251668" cy="246221"/>
          </a:xfrm>
          <a:prstGeom prst="rect">
            <a:avLst/>
          </a:prstGeom>
          <a:noFill/>
          <a:ln w="63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b="1" dirty="0">
                <a:solidFill>
                  <a:srgbClr val="FF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</a:t>
            </a:r>
            <a:endParaRPr lang="th-TH" sz="1000" b="1" dirty="0">
              <a:solidFill>
                <a:srgbClr val="FF00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Picture 4" descr="buildings">
            <a:extLst>
              <a:ext uri="{FF2B5EF4-FFF2-40B4-BE49-F238E27FC236}">
                <a16:creationId xmlns:a16="http://schemas.microsoft.com/office/drawing/2014/main" id="{E934E086-8B6A-42B3-8C1A-45B4E6C784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5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0877" y="475005"/>
            <a:ext cx="1498179" cy="1023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D:\01 ศูนย์อุทกวิทยา เหนือตอนบน\1 งานบริหารทั่วไป ชม\HYDRO-1 CENTER CHIANGMAI_files\RID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29"/>
            <a:ext cx="611560" cy="691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ชื่อเรื่อง 1"/>
          <p:cNvSpPr txBox="1">
            <a:spLocks/>
          </p:cNvSpPr>
          <p:nvPr/>
        </p:nvSpPr>
        <p:spPr bwMode="auto">
          <a:xfrm>
            <a:off x="-10" y="6544102"/>
            <a:ext cx="3234529" cy="310678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  <a:effectLst>
            <a:outerShdw blurRad="152400" dist="38100" algn="l" rotWithShape="0">
              <a:schemeClr val="accent3">
                <a:lumMod val="60000"/>
                <a:lumOff val="40000"/>
                <a:alpha val="4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18288" bIns="0" anchor="b"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5600" b="1" kern="1200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9pPr>
          </a:lstStyle>
          <a:p>
            <a:pPr algn="l" eaLnBrk="1" fontAlgn="auto" hangingPunct="1">
              <a:spcAft>
                <a:spcPts val="0"/>
              </a:spcAft>
              <a:defRPr/>
            </a:pPr>
            <a:r>
              <a:rPr lang="th-TH" sz="1600" dirty="0">
                <a:solidFill>
                  <a:srgbClr val="FF0066"/>
                </a:solidFill>
                <a:latin typeface="TH NiramitIT๙ " pitchFamily="2" charset="-34"/>
                <a:cs typeface="TH NiramitIT๙ " pitchFamily="2" charset="-34"/>
              </a:rPr>
              <a:t>  ศูนย์อุทกวิทยาชลประทานภาคเหนือตอนบน</a:t>
            </a:r>
          </a:p>
        </p:txBody>
      </p:sp>
      <p:sp>
        <p:nvSpPr>
          <p:cNvPr id="13" name="ชื่อเรื่อง 1"/>
          <p:cNvSpPr txBox="1">
            <a:spLocks/>
          </p:cNvSpPr>
          <p:nvPr/>
        </p:nvSpPr>
        <p:spPr bwMode="auto">
          <a:xfrm>
            <a:off x="6318904" y="6577780"/>
            <a:ext cx="3587097" cy="313899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  <a:effectLst>
            <a:outerShdw blurRad="152400" dist="38100" algn="l" rotWithShape="0">
              <a:schemeClr val="accent3">
                <a:lumMod val="60000"/>
                <a:lumOff val="40000"/>
                <a:alpha val="4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18288" bIns="0" anchor="b"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5600" b="1" kern="1200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9pPr>
          </a:lstStyle>
          <a:p>
            <a:pPr algn="l" eaLnBrk="1" fontAlgn="auto" hangingPunct="1">
              <a:spcAft>
                <a:spcPts val="0"/>
              </a:spcAft>
              <a:defRPr/>
            </a:pPr>
            <a:r>
              <a:rPr lang="th-TH" sz="1600" dirty="0">
                <a:solidFill>
                  <a:srgbClr val="FF0066"/>
                </a:solidFill>
                <a:latin typeface="TH NiramitIT๙ " pitchFamily="2" charset="-34"/>
                <a:cs typeface="TH NiramitIT๙ " pitchFamily="2" charset="-34"/>
              </a:rPr>
              <a:t>สำนักบริหารจัดการน้ำและอุทกวิทยา  กรมชลประทาน</a:t>
            </a:r>
          </a:p>
        </p:txBody>
      </p:sp>
      <p:grpSp>
        <p:nvGrpSpPr>
          <p:cNvPr id="16" name="Group 13"/>
          <p:cNvGrpSpPr/>
          <p:nvPr/>
        </p:nvGrpSpPr>
        <p:grpSpPr>
          <a:xfrm>
            <a:off x="4450357" y="6577780"/>
            <a:ext cx="1026953" cy="307777"/>
            <a:chOff x="4450357" y="6577780"/>
            <a:chExt cx="1026953" cy="307777"/>
          </a:xfrm>
        </p:grpSpPr>
        <p:sp>
          <p:nvSpPr>
            <p:cNvPr id="17" name="Rounded Rectangle 14"/>
            <p:cNvSpPr/>
            <p:nvPr/>
          </p:nvSpPr>
          <p:spPr>
            <a:xfrm>
              <a:off x="4567106" y="6639795"/>
              <a:ext cx="771787" cy="166969"/>
            </a:xfrm>
            <a:prstGeom prst="roundRect">
              <a:avLst/>
            </a:prstGeom>
            <a:solidFill>
              <a:schemeClr val="tx2">
                <a:lumMod val="50000"/>
                <a:alpha val="42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solidFill>
                  <a:srgbClr val="FF0000"/>
                </a:solidFill>
              </a:endParaRPr>
            </a:p>
          </p:txBody>
        </p:sp>
        <p:sp>
          <p:nvSpPr>
            <p:cNvPr id="18" name="TextBox 17">
              <a:hlinkClick r:id="rId7" action="ppaction://hlinksldjump"/>
            </p:cNvPr>
            <p:cNvSpPr txBox="1"/>
            <p:nvPr/>
          </p:nvSpPr>
          <p:spPr>
            <a:xfrm>
              <a:off x="4450357" y="6577780"/>
              <a:ext cx="102695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h-TH" sz="1400" dirty="0">
                  <a:solidFill>
                    <a:srgbClr val="FF0000"/>
                  </a:solidFill>
                  <a:latin typeface="TH SarabunPSK" pitchFamily="34" charset="-34"/>
                  <a:cs typeface="TH SarabunPSK" pitchFamily="34" charset="-34"/>
                </a:rPr>
                <a:t>กลับหน้าสารบัญ</a:t>
              </a:r>
            </a:p>
          </p:txBody>
        </p:sp>
      </p:grpSp>
      <p:sp>
        <p:nvSpPr>
          <p:cNvPr id="19" name="Text Box 4"/>
          <p:cNvSpPr txBox="1">
            <a:spLocks noChangeArrowheads="1"/>
          </p:cNvSpPr>
          <p:nvPr/>
        </p:nvSpPr>
        <p:spPr bwMode="auto">
          <a:xfrm>
            <a:off x="7894464" y="6235912"/>
            <a:ext cx="244827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 dirty="0">
                <a:solidFill>
                  <a:srgbClr val="0000CC"/>
                </a:solidFill>
                <a:latin typeface="Freestyle Script" pitchFamily="66" charset="0"/>
              </a:rPr>
              <a:t>@Hydrology Chiang Mai</a:t>
            </a:r>
            <a:endParaRPr lang="th-TH" sz="1800" dirty="0">
              <a:solidFill>
                <a:srgbClr val="0000CC"/>
              </a:solidFill>
              <a:latin typeface="Freestyle Script" pitchFamily="66" charset="0"/>
            </a:endParaRPr>
          </a:p>
        </p:txBody>
      </p:sp>
      <p:pic>
        <p:nvPicPr>
          <p:cNvPr id="7" name="รูปภาพ 6">
            <a:extLst>
              <a:ext uri="{FF2B5EF4-FFF2-40B4-BE49-F238E27FC236}">
                <a16:creationId xmlns:a16="http://schemas.microsoft.com/office/drawing/2014/main" id="{112E332B-DE99-4E82-8ADA-16D572565DE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0961" y="4306183"/>
            <a:ext cx="3499146" cy="1958017"/>
          </a:xfrm>
          <a:prstGeom prst="rect">
            <a:avLst/>
          </a:prstGeom>
        </p:spPr>
      </p:pic>
      <p:pic>
        <p:nvPicPr>
          <p:cNvPr id="43010" name="Picture 2" descr="Image result for à¸§à¸´à¹à¸à¸£à¸²à¸°à¸«à¹à¸à¹à¸­à¸¡à¸¹à¸¥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956461" y="2141366"/>
            <a:ext cx="2578444" cy="25784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85892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1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7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1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430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43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65244" y="513034"/>
            <a:ext cx="6377224" cy="5416868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50000"/>
                  <a:alpha val="78000"/>
                </a:schemeClr>
              </a:gs>
              <a:gs pos="50000">
                <a:schemeClr val="accent2">
                  <a:lumMod val="50000"/>
                  <a:shade val="67500"/>
                  <a:satMod val="115000"/>
                  <a:alpha val="3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  <a:tileRect/>
          </a:gradFill>
          <a:effectLst>
            <a:softEdge rad="88900"/>
          </a:effectLst>
        </p:spPr>
        <p:txBody>
          <a:bodyPr wrap="square" rIns="468000" rtlCol="0">
            <a:spAutoFit/>
          </a:bodyPr>
          <a:lstStyle/>
          <a:p>
            <a:pPr lvl="1" algn="just"/>
            <a:endParaRPr lang="th-TH" sz="1800" b="1" dirty="0">
              <a:ln w="0"/>
              <a:solidFill>
                <a:schemeClr val="accent2">
                  <a:lumMod val="40000"/>
                  <a:lumOff val="60000"/>
                </a:schemeClr>
              </a:solidFill>
              <a:effectLst>
                <a:reflection blurRad="6350" stA="53000" endA="300" endPos="35500" dir="5400000" sy="-90000" algn="bl" rotWithShape="0"/>
              </a:effectLst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  <a:p>
            <a:pPr lvl="1" algn="ctr"/>
            <a:r>
              <a:rPr lang="th-TH" sz="2400" b="1" dirty="0">
                <a:ln w="0"/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ฝ่ายวิเคราะห์และประมวลสถิติ</a:t>
            </a:r>
            <a:endParaRPr lang="en-US" sz="1600" dirty="0">
              <a:solidFill>
                <a:schemeClr val="accent1">
                  <a:lumMod val="20000"/>
                  <a:lumOff val="80000"/>
                </a:schemeClr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  <a:p>
            <a:pPr lvl="1" algn="just"/>
            <a:r>
              <a:rPr lang="th-TH" sz="18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หน้าที่หลัก </a:t>
            </a:r>
            <a:endParaRPr lang="en-US" sz="1800" b="1" dirty="0">
              <a:solidFill>
                <a:srgbClr val="000099"/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  <a:p>
            <a:pPr lvl="1" algn="just"/>
            <a:r>
              <a:rPr lang="en-US" sz="1600" dirty="0">
                <a:solidFill>
                  <a:schemeClr val="accent1">
                    <a:lumMod val="20000"/>
                    <a:lumOff val="80000"/>
                  </a:schemeClr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	</a:t>
            </a:r>
            <a:r>
              <a:rPr lang="th-TH" sz="1600" dirty="0">
                <a:solidFill>
                  <a:srgbClr val="FFFF00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มีหน้าที่และความรับผิดชอบในการตรวจสอบวิเคราะห์และรวบรวบข้อมูลทางอุทกวิทยา อุตุนิยมวิทยา ตะกอนและคุณภาพน้ำ จัดทำข้อมูลพื้นฐานในระบบฐานข้อมูลด้วยข้อมูลคอมพิวเตอร์ในระดับภูมิภาค เพื่อประโยชน์ในการใช้งานวางแผนการพัฒนาแหล่งน้ำการจัดการและอนุรักษ์ทรัพยากรน้ำ พร้อมทั้งทำการศึกษาค้นคว้าข้อมูลเพื่อหาความเป็นไปได้ของลักษณะการเกิดเคลื่อนที่หมุนเวียนและการผันแปรของทรัพยากรน้ำในระดับภูมิภาค โดยใช้ความรู้ด้านวิศวกรรม วิทยาศาสตร์และสถิติ นำมาประมวลผลในรูปแบบสถิติเชิงอุทกวิทยาพร้อมศึกษาเกณฑ์และผลกระทบต่างๆ รายงานต่อหน่วยงานต่างๆ ที่เกี่ยวข้องต่อไป</a:t>
            </a:r>
            <a:endParaRPr lang="en-US" sz="1600" dirty="0">
              <a:solidFill>
                <a:srgbClr val="FFFF00"/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  <a:p>
            <a:pPr lvl="1" algn="just"/>
            <a:r>
              <a:rPr lang="th-TH" sz="16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งานวิเคราะห์</a:t>
            </a:r>
            <a:r>
              <a:rPr lang="en-US" sz="16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 </a:t>
            </a:r>
          </a:p>
          <a:p>
            <a:pPr lvl="1" algn="just"/>
            <a:r>
              <a:rPr lang="th-TH" sz="1600" dirty="0">
                <a:solidFill>
                  <a:schemeClr val="accent1">
                    <a:lumMod val="20000"/>
                    <a:lumOff val="80000"/>
                  </a:schemeClr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	</a:t>
            </a:r>
            <a:r>
              <a:rPr lang="th-TH" sz="1600" dirty="0">
                <a:solidFill>
                  <a:srgbClr val="FFFF00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มีหน้าที่ตรวจสอบศึกษาค้นคว้าข้อมูลเพื่อหาความเป็นไปได้ของลักษณะการเกิดเคลื่อนที่หมุนเวียนและการผันแปรของทรัพยากรน้ำในระดับภูมิภาค โดยใช้ความรู้ด้านวิศวกรรม วิทยาศาสตร์และสถิติ นำมาประมวลผลในรูปแบบสถิติเชิงอุทกวิทยา พร้อมศึกษาเกณฑ์และผลกระทบต่างๆ โดยแบ่งขอบเขตความรับผิดชอบดังนี้</a:t>
            </a:r>
            <a:endParaRPr lang="en-US" sz="1600" dirty="0">
              <a:solidFill>
                <a:srgbClr val="FFFF00"/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  <a:p>
            <a:pPr lvl="1" algn="just"/>
            <a:r>
              <a:rPr lang="th-TH" sz="16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งานประมวลสถิติ </a:t>
            </a:r>
            <a:endParaRPr lang="en-US" sz="1600" b="1" dirty="0">
              <a:solidFill>
                <a:srgbClr val="000099"/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  <a:p>
            <a:pPr lvl="1" algn="just"/>
            <a:r>
              <a:rPr lang="th-TH" sz="1600" dirty="0">
                <a:solidFill>
                  <a:schemeClr val="accent1">
                    <a:lumMod val="20000"/>
                    <a:lumOff val="80000"/>
                  </a:schemeClr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	</a:t>
            </a:r>
            <a:r>
              <a:rPr lang="th-TH" sz="1600" dirty="0">
                <a:solidFill>
                  <a:srgbClr val="FFFF00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มีหน้าที่รวบรวมข้อมูลทางอุทกวิทยา อุตุนิยมวิยา ตะกอนและคุณภาพน้ำ ใน </a:t>
            </a:r>
            <a:r>
              <a:rPr lang="en-US" sz="1600" dirty="0">
                <a:solidFill>
                  <a:srgbClr val="FFFF00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8</a:t>
            </a:r>
            <a:r>
              <a:rPr lang="th-TH" sz="1600" dirty="0">
                <a:solidFill>
                  <a:srgbClr val="FFFF00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จังหวัดภาคเหนือตอนบนแล้วบันทึกจัดเก็บเป็นข้อมูลพื้นฐานด้วยคอมพิวเตอร์ รวมถึงงานด้านบริการข้อมูลต่อหน่วยงานที่เกี่ยวข้องหรือสาธารณะชนทั่วไป</a:t>
            </a:r>
          </a:p>
          <a:p>
            <a:pPr lvl="1" algn="just"/>
            <a:endParaRPr lang="th-TH" sz="1600" dirty="0">
              <a:solidFill>
                <a:schemeClr val="accent1">
                  <a:lumMod val="20000"/>
                  <a:lumOff val="80000"/>
                </a:schemeClr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  <a:p>
            <a:pPr lvl="1" algn="just"/>
            <a:endParaRPr lang="en-US" sz="1600" dirty="0">
              <a:solidFill>
                <a:schemeClr val="accent1">
                  <a:lumMod val="20000"/>
                  <a:lumOff val="80000"/>
                </a:schemeClr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403307" y="130334"/>
            <a:ext cx="369866" cy="251803"/>
          </a:xfrm>
          <a:prstGeom prst="rect">
            <a:avLst/>
          </a:prstGeom>
          <a:noFill/>
          <a:ln w="63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b="1" dirty="0">
                <a:solidFill>
                  <a:srgbClr val="FF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10</a:t>
            </a:r>
            <a:endParaRPr lang="th-TH" sz="1000" b="1" dirty="0">
              <a:solidFill>
                <a:srgbClr val="FF00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76200" y="819150"/>
            <a:ext cx="2938099" cy="5105560"/>
            <a:chOff x="303209" y="1616538"/>
            <a:chExt cx="2476485" cy="4784044"/>
          </a:xfrm>
        </p:grpSpPr>
        <p:grpSp>
          <p:nvGrpSpPr>
            <p:cNvPr id="9" name="Group 8"/>
            <p:cNvGrpSpPr/>
            <p:nvPr/>
          </p:nvGrpSpPr>
          <p:grpSpPr>
            <a:xfrm>
              <a:off x="303209" y="1616538"/>
              <a:ext cx="2476485" cy="3224249"/>
              <a:chOff x="303209" y="1541037"/>
              <a:chExt cx="2476485" cy="3224249"/>
            </a:xfrm>
          </p:grpSpPr>
          <p:pic>
            <p:nvPicPr>
              <p:cNvPr id="7" name="Picture 7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372140" y="3285393"/>
                <a:ext cx="2300540" cy="1479893"/>
              </a:xfrm>
              <a:prstGeom prst="rect">
                <a:avLst/>
              </a:prstGeom>
              <a:noFill/>
              <a:effectLst>
                <a:softEdge rad="50800"/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8" name="Picture 5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303209" y="1541037"/>
                <a:ext cx="2476485" cy="1526497"/>
              </a:xfrm>
              <a:prstGeom prst="rect">
                <a:avLst/>
              </a:prstGeom>
              <a:noFill/>
              <a:effectLst>
                <a:softEdge rad="50800"/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1339" y="4924295"/>
              <a:ext cx="2242142" cy="1476287"/>
            </a:xfrm>
            <a:prstGeom prst="rect">
              <a:avLst/>
            </a:prstGeom>
            <a:effectLst>
              <a:softEdge rad="50800"/>
            </a:effectLst>
          </p:spPr>
        </p:pic>
      </p:grpSp>
      <p:grpSp>
        <p:nvGrpSpPr>
          <p:cNvPr id="15" name="Group 14"/>
          <p:cNvGrpSpPr/>
          <p:nvPr/>
        </p:nvGrpSpPr>
        <p:grpSpPr>
          <a:xfrm>
            <a:off x="4450357" y="6577780"/>
            <a:ext cx="1026953" cy="307777"/>
            <a:chOff x="4450357" y="6577780"/>
            <a:chExt cx="1026953" cy="307777"/>
          </a:xfrm>
        </p:grpSpPr>
        <p:sp>
          <p:nvSpPr>
            <p:cNvPr id="16" name="Rounded Rectangle 15"/>
            <p:cNvSpPr/>
            <p:nvPr/>
          </p:nvSpPr>
          <p:spPr>
            <a:xfrm>
              <a:off x="4567106" y="6639795"/>
              <a:ext cx="771787" cy="166969"/>
            </a:xfrm>
            <a:prstGeom prst="roundRect">
              <a:avLst/>
            </a:prstGeom>
            <a:solidFill>
              <a:schemeClr val="tx2">
                <a:lumMod val="50000"/>
                <a:alpha val="42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17" name="TextBox 16">
              <a:hlinkClick r:id="rId6" action="ppaction://hlinksldjump"/>
            </p:cNvPr>
            <p:cNvSpPr txBox="1"/>
            <p:nvPr/>
          </p:nvSpPr>
          <p:spPr>
            <a:xfrm>
              <a:off x="4450357" y="6577780"/>
              <a:ext cx="102695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h-TH" sz="1400" dirty="0">
                  <a:solidFill>
                    <a:srgbClr val="FF0000"/>
                  </a:solidFill>
                  <a:latin typeface="TH SarabunPSK" pitchFamily="34" charset="-34"/>
                  <a:cs typeface="TH SarabunPSK" pitchFamily="34" charset="-34"/>
                </a:rPr>
                <a:t>กลับหน้าสารบัญ</a:t>
              </a:r>
            </a:p>
          </p:txBody>
        </p:sp>
      </p:grpSp>
      <p:pic>
        <p:nvPicPr>
          <p:cNvPr id="13" name="Picture 2" descr="D:\01 ศูนย์อุทกวิทยา เหนือตอนบน\1 งานบริหารทั่วไป ชม\HYDRO-1 CENTER CHIANGMAI_files\RID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29"/>
            <a:ext cx="611560" cy="691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ชื่อเรื่อง 1"/>
          <p:cNvSpPr txBox="1">
            <a:spLocks/>
          </p:cNvSpPr>
          <p:nvPr/>
        </p:nvSpPr>
        <p:spPr bwMode="auto">
          <a:xfrm>
            <a:off x="-10" y="6544102"/>
            <a:ext cx="3234529" cy="310678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  <a:effectLst>
            <a:outerShdw blurRad="152400" dist="38100" algn="l" rotWithShape="0">
              <a:schemeClr val="accent3">
                <a:lumMod val="60000"/>
                <a:lumOff val="40000"/>
                <a:alpha val="4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18288" bIns="0" anchor="b"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5600" b="1" kern="1200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9pPr>
          </a:lstStyle>
          <a:p>
            <a:pPr algn="l" eaLnBrk="1" fontAlgn="auto" hangingPunct="1">
              <a:spcAft>
                <a:spcPts val="0"/>
              </a:spcAft>
              <a:defRPr/>
            </a:pPr>
            <a:r>
              <a:rPr lang="th-TH" sz="1600" dirty="0">
                <a:solidFill>
                  <a:srgbClr val="FF0066"/>
                </a:solidFill>
                <a:latin typeface="TH NiramitIT๙ " pitchFamily="2" charset="-34"/>
                <a:cs typeface="TH NiramitIT๙ " pitchFamily="2" charset="-34"/>
              </a:rPr>
              <a:t>  ศูนย์อุทกวิทยาชลประทานภาคเหนือตอนบน</a:t>
            </a:r>
          </a:p>
        </p:txBody>
      </p:sp>
      <p:sp>
        <p:nvSpPr>
          <p:cNvPr id="19" name="ชื่อเรื่อง 1"/>
          <p:cNvSpPr txBox="1">
            <a:spLocks/>
          </p:cNvSpPr>
          <p:nvPr/>
        </p:nvSpPr>
        <p:spPr bwMode="auto">
          <a:xfrm>
            <a:off x="6318904" y="6577780"/>
            <a:ext cx="3587097" cy="313899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  <a:effectLst>
            <a:outerShdw blurRad="152400" dist="38100" algn="l" rotWithShape="0">
              <a:schemeClr val="accent3">
                <a:lumMod val="60000"/>
                <a:lumOff val="40000"/>
                <a:alpha val="4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18288" bIns="0" anchor="b"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5600" b="1" kern="1200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9pPr>
          </a:lstStyle>
          <a:p>
            <a:pPr algn="l" eaLnBrk="1" fontAlgn="auto" hangingPunct="1">
              <a:spcAft>
                <a:spcPts val="0"/>
              </a:spcAft>
              <a:defRPr/>
            </a:pPr>
            <a:r>
              <a:rPr lang="th-TH" sz="1600" dirty="0">
                <a:solidFill>
                  <a:srgbClr val="FF0066"/>
                </a:solidFill>
                <a:latin typeface="TH NiramitIT๙ " pitchFamily="2" charset="-34"/>
                <a:cs typeface="TH NiramitIT๙ " pitchFamily="2" charset="-34"/>
              </a:rPr>
              <a:t>สำนักบริหารจัดการน้ำและอุทกวิทยา  กรมชลประทาน</a:t>
            </a:r>
          </a:p>
        </p:txBody>
      </p:sp>
      <p:sp>
        <p:nvSpPr>
          <p:cNvPr id="20" name="Text Box 4"/>
          <p:cNvSpPr txBox="1">
            <a:spLocks noChangeArrowheads="1"/>
          </p:cNvSpPr>
          <p:nvPr/>
        </p:nvSpPr>
        <p:spPr bwMode="auto">
          <a:xfrm>
            <a:off x="7894464" y="6235912"/>
            <a:ext cx="244827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 dirty="0">
                <a:solidFill>
                  <a:srgbClr val="0000CC"/>
                </a:solidFill>
                <a:latin typeface="Freestyle Script" pitchFamily="66" charset="0"/>
              </a:rPr>
              <a:t>@Hydrology Chiang Mai</a:t>
            </a:r>
            <a:endParaRPr lang="th-TH" sz="1800" dirty="0">
              <a:solidFill>
                <a:srgbClr val="0000CC"/>
              </a:solidFill>
              <a:latin typeface="Freestyle Script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1357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17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กลุ่ม 26">
            <a:extLst>
              <a:ext uri="{FF2B5EF4-FFF2-40B4-BE49-F238E27FC236}">
                <a16:creationId xmlns:a16="http://schemas.microsoft.com/office/drawing/2014/main" id="{D4CD4F05-56EC-4A07-8F89-972DACAE9B0E}"/>
              </a:ext>
            </a:extLst>
          </p:cNvPr>
          <p:cNvGrpSpPr/>
          <p:nvPr/>
        </p:nvGrpSpPr>
        <p:grpSpPr>
          <a:xfrm>
            <a:off x="2835138" y="959026"/>
            <a:ext cx="4327304" cy="4741130"/>
            <a:chOff x="4357686" y="571480"/>
            <a:chExt cx="2928958" cy="2714644"/>
          </a:xfrm>
        </p:grpSpPr>
        <p:grpSp>
          <p:nvGrpSpPr>
            <p:cNvPr id="3" name="กลุ่ม 12">
              <a:extLst>
                <a:ext uri="{FF2B5EF4-FFF2-40B4-BE49-F238E27FC236}">
                  <a16:creationId xmlns:a16="http://schemas.microsoft.com/office/drawing/2014/main" id="{32621116-FF80-48E8-9136-8D6558F80879}"/>
                </a:ext>
              </a:extLst>
            </p:cNvPr>
            <p:cNvGrpSpPr/>
            <p:nvPr/>
          </p:nvGrpSpPr>
          <p:grpSpPr>
            <a:xfrm>
              <a:off x="4357686" y="571480"/>
              <a:ext cx="2928958" cy="1917778"/>
              <a:chOff x="4357686" y="571480"/>
              <a:chExt cx="2928958" cy="1917778"/>
            </a:xfrm>
          </p:grpSpPr>
          <p:sp>
            <p:nvSpPr>
              <p:cNvPr id="5" name="Rectangle 19">
                <a:extLst>
                  <a:ext uri="{FF2B5EF4-FFF2-40B4-BE49-F238E27FC236}">
                    <a16:creationId xmlns:a16="http://schemas.microsoft.com/office/drawing/2014/main" id="{906879D3-D52F-4CA0-A9E7-568B2A1388C3}"/>
                  </a:ext>
                </a:extLst>
              </p:cNvPr>
              <p:cNvSpPr/>
              <p:nvPr/>
            </p:nvSpPr>
            <p:spPr>
              <a:xfrm>
                <a:off x="4357686" y="571480"/>
                <a:ext cx="2928958" cy="1917778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6">
                      <a:lumMod val="60000"/>
                      <a:lumOff val="40000"/>
                    </a:schemeClr>
                  </a:gs>
                  <a:gs pos="50000">
                    <a:schemeClr val="accent2">
                      <a:lumMod val="50000"/>
                      <a:shade val="67500"/>
                      <a:satMod val="115000"/>
                      <a:alpha val="35000"/>
                    </a:schemeClr>
                  </a:gs>
                  <a:gs pos="100000">
                    <a:schemeClr val="tx2">
                      <a:lumMod val="50000"/>
                    </a:schemeClr>
                  </a:gs>
                </a:gsLst>
                <a:lin ang="16200000" scaled="1"/>
                <a:tileRect/>
              </a:gradFill>
              <a:effectLst>
                <a:softEdge rad="88900"/>
              </a:effectLst>
            </p:spPr>
            <p:txBody>
              <a:bodyPr wrap="square" rIns="468000" rtlCol="0">
                <a:spAutoFit/>
              </a:bodyPr>
              <a:lstStyle/>
              <a:p>
                <a:pPr lvl="1"/>
                <a:br>
                  <a:rPr lang="th-TH" sz="2400" b="1" dirty="0">
                    <a:ln w="0"/>
                    <a:solidFill>
                      <a:schemeClr val="bg1"/>
                    </a:solidFill>
                    <a:effectLst>
                      <a:reflection blurRad="6350" stA="53000" endA="300" endPos="35500" dir="5400000" sy="-90000" algn="bl" rotWithShape="0"/>
                    </a:effectLst>
                    <a:latin typeface="TH SarabunPSK" pitchFamily="34" charset="-34"/>
                    <a:ea typeface="Tahoma" panose="020B0604030504040204" pitchFamily="34" charset="0"/>
                    <a:cs typeface="TH SarabunPSK" pitchFamily="34" charset="-34"/>
                  </a:rPr>
                </a:br>
                <a:endParaRPr lang="th-TH" sz="2400" b="1" dirty="0">
                  <a:ln w="0"/>
                  <a:solidFill>
                    <a:schemeClr val="bg1"/>
                  </a:solidFill>
                  <a:effectLst>
                    <a:reflection blurRad="6350" stA="53000" endA="300" endPos="35500" dir="5400000" sy="-90000" algn="bl" rotWithShape="0"/>
                  </a:effectLst>
                  <a:latin typeface="TH SarabunPSK" pitchFamily="34" charset="-34"/>
                  <a:ea typeface="Tahoma" panose="020B0604030504040204" pitchFamily="34" charset="0"/>
                  <a:cs typeface="TH SarabunPSK" pitchFamily="34" charset="-34"/>
                </a:endParaRPr>
              </a:p>
              <a:p>
                <a:pPr lvl="1"/>
                <a:r>
                  <a:rPr lang="th-TH" sz="2400" dirty="0">
                    <a:solidFill>
                      <a:schemeClr val="bg1"/>
                    </a:solidFill>
                    <a:latin typeface="TH SarabunPSK" pitchFamily="34" charset="-34"/>
                    <a:cs typeface="TH SarabunPSK" pitchFamily="34" charset="-34"/>
                  </a:rPr>
                  <a:t>1. ติดตาม เฝ้าระวัง และวิเคราะห์สถานการณ์น้ำ  จัดทำระบบ-รายงานข้อมูลอุทกวิทยา</a:t>
                </a:r>
              </a:p>
              <a:p>
                <a:pPr lvl="1"/>
                <a:endParaRPr lang="th-TH" sz="2400" dirty="0">
                  <a:solidFill>
                    <a:schemeClr val="bg1"/>
                  </a:solidFill>
                  <a:latin typeface="TH SarabunPSK" pitchFamily="34" charset="-34"/>
                  <a:cs typeface="TH SarabunPSK" pitchFamily="34" charset="-34"/>
                </a:endParaRPr>
              </a:p>
              <a:p>
                <a:pPr lvl="1"/>
                <a:endParaRPr lang="th-TH" sz="2400" dirty="0">
                  <a:solidFill>
                    <a:schemeClr val="bg1"/>
                  </a:solidFill>
                  <a:latin typeface="TH SarabunPSK" pitchFamily="34" charset="-34"/>
                  <a:cs typeface="TH SarabunPSK" pitchFamily="34" charset="-34"/>
                </a:endParaRPr>
              </a:p>
              <a:p>
                <a:pPr lvl="1"/>
                <a:endParaRPr lang="th-TH" sz="2400" b="1" dirty="0">
                  <a:solidFill>
                    <a:schemeClr val="bg1"/>
                  </a:solidFill>
                  <a:latin typeface="TH SarabunPSK" pitchFamily="34" charset="-34"/>
                  <a:cs typeface="TH SarabunPSK" pitchFamily="34" charset="-34"/>
                </a:endParaRPr>
              </a:p>
              <a:p>
                <a:pPr lvl="1"/>
                <a:endParaRPr lang="th-TH" sz="2400" b="1" dirty="0">
                  <a:solidFill>
                    <a:schemeClr val="bg1"/>
                  </a:solidFill>
                  <a:latin typeface="TH SarabunPSK" pitchFamily="34" charset="-34"/>
                  <a:ea typeface="Tahoma" panose="020B0604030504040204" pitchFamily="34" charset="0"/>
                  <a:cs typeface="TH SarabunPSK" pitchFamily="34" charset="-34"/>
                </a:endParaRPr>
              </a:p>
              <a:p>
                <a:pPr lvl="1"/>
                <a:endParaRPr lang="en-US" sz="2400" b="1" dirty="0">
                  <a:solidFill>
                    <a:schemeClr val="bg1"/>
                  </a:solidFill>
                  <a:latin typeface="TH SarabunPSK" pitchFamily="34" charset="-34"/>
                  <a:ea typeface="Tahoma" panose="020B0604030504040204" pitchFamily="34" charset="0"/>
                  <a:cs typeface="TH SarabunPSK" pitchFamily="34" charset="-34"/>
                </a:endParaRPr>
              </a:p>
            </p:txBody>
          </p:sp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85C0E5C-8918-4FE4-A9A5-B0BF8C00BC9C}"/>
                  </a:ext>
                </a:extLst>
              </p:cNvPr>
              <p:cNvSpPr txBox="1"/>
              <p:nvPr/>
            </p:nvSpPr>
            <p:spPr>
              <a:xfrm>
                <a:off x="4429124" y="642918"/>
                <a:ext cx="2786082" cy="373672"/>
              </a:xfrm>
              <a:prstGeom prst="rect">
                <a:avLst/>
              </a:prstGeom>
              <a:solidFill>
                <a:srgbClr val="CC6600">
                  <a:alpha val="65000"/>
                </a:srgbClr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th-TH" b="1" dirty="0">
                    <a:solidFill>
                      <a:srgbClr val="000099"/>
                    </a:solidFill>
                    <a:latin typeface="TH SarabunPSK" pitchFamily="34" charset="-34"/>
                    <a:cs typeface="TH SarabunPSK" pitchFamily="34" charset="-34"/>
                  </a:rPr>
                  <a:t>ฝ่ายติดตามสถานการณ์น้ำ</a:t>
                </a:r>
              </a:p>
            </p:txBody>
          </p:sp>
        </p:grpSp>
        <p:pic>
          <p:nvPicPr>
            <p:cNvPr id="4" name="Picture 4">
              <a:extLst>
                <a:ext uri="{FF2B5EF4-FFF2-40B4-BE49-F238E27FC236}">
                  <a16:creationId xmlns:a16="http://schemas.microsoft.com/office/drawing/2014/main" id="{88DC178D-2AEF-4217-BF0F-2A33FCA8CA7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020" r="7378" b="29073"/>
            <a:stretch>
              <a:fillRect/>
            </a:stretch>
          </p:blipFill>
          <p:spPr>
            <a:xfrm>
              <a:off x="4500562" y="2071678"/>
              <a:ext cx="2643206" cy="1214446"/>
            </a:xfrm>
            <a:prstGeom prst="rect">
              <a:avLst/>
            </a:prstGeom>
          </p:spPr>
        </p:pic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05822FB1-5766-474B-A867-AD4D92AC06A6}"/>
              </a:ext>
            </a:extLst>
          </p:cNvPr>
          <p:cNvSpPr txBox="1"/>
          <p:nvPr/>
        </p:nvSpPr>
        <p:spPr>
          <a:xfrm>
            <a:off x="2934268" y="534364"/>
            <a:ext cx="40397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3600" dirty="0">
                <a:solidFill>
                  <a:srgbClr val="F8ECD4"/>
                </a:solidFill>
                <a:effectLst>
                  <a:glow rad="114300">
                    <a:srgbClr val="443E1C"/>
                  </a:glow>
                </a:effectLst>
                <a:latin typeface="TH NiramitIT๙" pitchFamily="2" charset="-34"/>
                <a:cs typeface="TH NiramitIT๙" pitchFamily="2" charset="-34"/>
              </a:rPr>
              <a:t>การแบ่งส่วนการปฏิบัติงาน</a:t>
            </a:r>
          </a:p>
        </p:txBody>
      </p:sp>
      <p:pic>
        <p:nvPicPr>
          <p:cNvPr id="11" name="Picture 10" descr="buildings">
            <a:extLst>
              <a:ext uri="{FF2B5EF4-FFF2-40B4-BE49-F238E27FC236}">
                <a16:creationId xmlns:a16="http://schemas.microsoft.com/office/drawing/2014/main" id="{33E80943-83F3-43F4-94C7-6AC2912F32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5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0877" y="475005"/>
            <a:ext cx="1498179" cy="1023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F83A687B-53FA-4C37-B53D-582D8F376944}"/>
              </a:ext>
            </a:extLst>
          </p:cNvPr>
          <p:cNvGrpSpPr/>
          <p:nvPr/>
        </p:nvGrpSpPr>
        <p:grpSpPr>
          <a:xfrm>
            <a:off x="4367232" y="6364030"/>
            <a:ext cx="1026953" cy="276999"/>
            <a:chOff x="4450357" y="6577780"/>
            <a:chExt cx="1026953" cy="276999"/>
          </a:xfrm>
        </p:grpSpPr>
        <p:sp>
          <p:nvSpPr>
            <p:cNvPr id="13" name="Rounded Rectangle 15">
              <a:extLst>
                <a:ext uri="{FF2B5EF4-FFF2-40B4-BE49-F238E27FC236}">
                  <a16:creationId xmlns:a16="http://schemas.microsoft.com/office/drawing/2014/main" id="{8C805B3D-9122-467D-99FB-7382E9448F96}"/>
                </a:ext>
              </a:extLst>
            </p:cNvPr>
            <p:cNvSpPr/>
            <p:nvPr/>
          </p:nvSpPr>
          <p:spPr>
            <a:xfrm>
              <a:off x="4567106" y="6639795"/>
              <a:ext cx="771787" cy="166969"/>
            </a:xfrm>
            <a:prstGeom prst="roundRect">
              <a:avLst/>
            </a:prstGeom>
            <a:solidFill>
              <a:schemeClr val="tx2">
                <a:lumMod val="50000"/>
                <a:alpha val="42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14" name="TextBox 13">
              <a:hlinkClick r:id="rId5" action="ppaction://hlinksldjump"/>
              <a:extLst>
                <a:ext uri="{FF2B5EF4-FFF2-40B4-BE49-F238E27FC236}">
                  <a16:creationId xmlns:a16="http://schemas.microsoft.com/office/drawing/2014/main" id="{8080F5AB-E6BA-4BFA-942E-3797C220F820}"/>
                </a:ext>
              </a:extLst>
            </p:cNvPr>
            <p:cNvSpPr txBox="1"/>
            <p:nvPr/>
          </p:nvSpPr>
          <p:spPr>
            <a:xfrm>
              <a:off x="4450357" y="6577780"/>
              <a:ext cx="102695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h-TH" sz="1200" dirty="0">
                  <a:solidFill>
                    <a:srgbClr val="FF0000"/>
                  </a:solidFill>
                  <a:latin typeface="PS Pimpdeed" panose="02000400000000000000" pitchFamily="2" charset="-34"/>
                  <a:cs typeface="PS Pimpdeed" panose="02000400000000000000" pitchFamily="2" charset="-34"/>
                </a:rPr>
                <a:t>กลับหน้าสารบัญ</a:t>
              </a:r>
            </a:p>
          </p:txBody>
        </p:sp>
      </p:grpSp>
      <p:pic>
        <p:nvPicPr>
          <p:cNvPr id="16" name="Picture 2" descr="D:\01 ศูนย์อุทกวิทยา เหนือตอนบน\1 งานบริหารทั่วไป ชม\HYDRO-1 CENTER CHIANGMAI_files\RID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29"/>
            <a:ext cx="611560" cy="691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ชื่อเรื่อง 1"/>
          <p:cNvSpPr txBox="1">
            <a:spLocks/>
          </p:cNvSpPr>
          <p:nvPr/>
        </p:nvSpPr>
        <p:spPr bwMode="auto">
          <a:xfrm>
            <a:off x="-10" y="6544102"/>
            <a:ext cx="3234529" cy="310678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  <a:effectLst>
            <a:outerShdw blurRad="152400" dist="38100" algn="l" rotWithShape="0">
              <a:schemeClr val="accent3">
                <a:lumMod val="60000"/>
                <a:lumOff val="40000"/>
                <a:alpha val="4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18288" bIns="0" anchor="b"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5600" b="1" kern="1200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9pPr>
          </a:lstStyle>
          <a:p>
            <a:pPr algn="l" eaLnBrk="1" fontAlgn="auto" hangingPunct="1">
              <a:spcAft>
                <a:spcPts val="0"/>
              </a:spcAft>
              <a:defRPr/>
            </a:pPr>
            <a:r>
              <a:rPr lang="th-TH" sz="1600" dirty="0">
                <a:solidFill>
                  <a:srgbClr val="FF0066"/>
                </a:solidFill>
                <a:latin typeface="TH NiramitIT๙ " pitchFamily="2" charset="-34"/>
                <a:cs typeface="TH NiramitIT๙ " pitchFamily="2" charset="-34"/>
              </a:rPr>
              <a:t>  ศูนย์อุทกวิทยาชลประทานภาคเหนือตอนบน</a:t>
            </a:r>
          </a:p>
        </p:txBody>
      </p:sp>
      <p:sp>
        <p:nvSpPr>
          <p:cNvPr id="18" name="ชื่อเรื่อง 1"/>
          <p:cNvSpPr txBox="1">
            <a:spLocks/>
          </p:cNvSpPr>
          <p:nvPr/>
        </p:nvSpPr>
        <p:spPr bwMode="auto">
          <a:xfrm>
            <a:off x="6318904" y="6577780"/>
            <a:ext cx="3587097" cy="313899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  <a:effectLst>
            <a:outerShdw blurRad="152400" dist="38100" algn="l" rotWithShape="0">
              <a:schemeClr val="accent3">
                <a:lumMod val="60000"/>
                <a:lumOff val="40000"/>
                <a:alpha val="4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18288" bIns="0" anchor="b"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5600" b="1" kern="1200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9pPr>
          </a:lstStyle>
          <a:p>
            <a:pPr algn="l" eaLnBrk="1" fontAlgn="auto" hangingPunct="1">
              <a:spcAft>
                <a:spcPts val="0"/>
              </a:spcAft>
              <a:defRPr/>
            </a:pPr>
            <a:r>
              <a:rPr lang="th-TH" sz="1600" dirty="0">
                <a:solidFill>
                  <a:srgbClr val="FF0066"/>
                </a:solidFill>
                <a:latin typeface="TH NiramitIT๙ " pitchFamily="2" charset="-34"/>
                <a:cs typeface="TH NiramitIT๙ " pitchFamily="2" charset="-34"/>
              </a:rPr>
              <a:t>สำนักบริหารจัดการน้ำและอุทกวิทยา  กรมชลประทาน</a:t>
            </a:r>
          </a:p>
        </p:txBody>
      </p:sp>
      <p:sp>
        <p:nvSpPr>
          <p:cNvPr id="19" name="Text Box 4"/>
          <p:cNvSpPr txBox="1">
            <a:spLocks noChangeArrowheads="1"/>
          </p:cNvSpPr>
          <p:nvPr/>
        </p:nvSpPr>
        <p:spPr bwMode="auto">
          <a:xfrm>
            <a:off x="7894464" y="6235912"/>
            <a:ext cx="244827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 dirty="0">
                <a:solidFill>
                  <a:srgbClr val="0000CC"/>
                </a:solidFill>
                <a:latin typeface="Freestyle Script" pitchFamily="66" charset="0"/>
              </a:rPr>
              <a:t>@Hydrology Chiang Mai</a:t>
            </a:r>
            <a:endParaRPr lang="th-TH" sz="1800" dirty="0">
              <a:solidFill>
                <a:srgbClr val="0000CC"/>
              </a:solidFill>
              <a:latin typeface="Freestyle Script" pitchFamily="66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409471" y="130334"/>
            <a:ext cx="363702" cy="246221"/>
          </a:xfrm>
          <a:prstGeom prst="rect">
            <a:avLst/>
          </a:prstGeom>
          <a:noFill/>
          <a:ln w="63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b="1" dirty="0">
                <a:solidFill>
                  <a:srgbClr val="FF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11</a:t>
            </a:r>
            <a:endParaRPr lang="th-TH" sz="1000" b="1" dirty="0">
              <a:solidFill>
                <a:srgbClr val="FF00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8" name="รูปภาพ 7">
            <a:extLst>
              <a:ext uri="{FF2B5EF4-FFF2-40B4-BE49-F238E27FC236}">
                <a16:creationId xmlns:a16="http://schemas.microsoft.com/office/drawing/2014/main" id="{B7103999-014A-44C5-BE11-4F20D47182C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6227" y="3052177"/>
            <a:ext cx="3927780" cy="3111115"/>
          </a:xfrm>
          <a:prstGeom prst="rect">
            <a:avLst/>
          </a:prstGeom>
        </p:spPr>
      </p:pic>
      <p:pic>
        <p:nvPicPr>
          <p:cNvPr id="39938" name="Picture 2" descr="Related image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58945" y="3666703"/>
            <a:ext cx="2143125" cy="2143125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9880" y="1757300"/>
            <a:ext cx="2337139" cy="17528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7010" y="3882660"/>
            <a:ext cx="2281612" cy="17112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780" y="1050885"/>
            <a:ext cx="2269268" cy="24521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3743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1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270"/>
            <a:ext cx="9906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409471" y="130334"/>
            <a:ext cx="363702" cy="246221"/>
          </a:xfrm>
          <a:prstGeom prst="rect">
            <a:avLst/>
          </a:prstGeom>
          <a:noFill/>
          <a:ln w="63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b="1" dirty="0">
                <a:solidFill>
                  <a:srgbClr val="FF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12</a:t>
            </a:r>
            <a:endParaRPr lang="th-TH" sz="1000" b="1" dirty="0">
              <a:solidFill>
                <a:srgbClr val="FF00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4450357" y="6577780"/>
            <a:ext cx="1026953" cy="307777"/>
            <a:chOff x="4450357" y="6577780"/>
            <a:chExt cx="1026953" cy="307777"/>
          </a:xfrm>
        </p:grpSpPr>
        <p:sp>
          <p:nvSpPr>
            <p:cNvPr id="16" name="Rounded Rectangle 15"/>
            <p:cNvSpPr/>
            <p:nvPr/>
          </p:nvSpPr>
          <p:spPr>
            <a:xfrm>
              <a:off x="4567106" y="6639795"/>
              <a:ext cx="771787" cy="166969"/>
            </a:xfrm>
            <a:prstGeom prst="roundRect">
              <a:avLst/>
            </a:prstGeom>
            <a:solidFill>
              <a:schemeClr val="tx2">
                <a:lumMod val="50000"/>
                <a:alpha val="42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17" name="TextBox 16">
              <a:hlinkClick r:id="rId4" action="ppaction://hlinksldjump"/>
            </p:cNvPr>
            <p:cNvSpPr txBox="1"/>
            <p:nvPr/>
          </p:nvSpPr>
          <p:spPr>
            <a:xfrm>
              <a:off x="4450357" y="6577780"/>
              <a:ext cx="102695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h-TH" sz="1400" dirty="0">
                  <a:solidFill>
                    <a:schemeClr val="bg1"/>
                  </a:solidFill>
                  <a:latin typeface="TH SarabunPSK" pitchFamily="34" charset="-34"/>
                  <a:cs typeface="TH SarabunPSK" pitchFamily="34" charset="-34"/>
                </a:rPr>
                <a:t>กลับหน้าสารบัญ</a:t>
              </a:r>
            </a:p>
          </p:txBody>
        </p:sp>
      </p:grpSp>
      <p:sp>
        <p:nvSpPr>
          <p:cNvPr id="20" name="Rectangle 19"/>
          <p:cNvSpPr/>
          <p:nvPr/>
        </p:nvSpPr>
        <p:spPr>
          <a:xfrm>
            <a:off x="3270115" y="492619"/>
            <a:ext cx="6377224" cy="5940088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50000"/>
                  <a:alpha val="78000"/>
                </a:schemeClr>
              </a:gs>
              <a:gs pos="50000">
                <a:schemeClr val="accent2">
                  <a:lumMod val="50000"/>
                  <a:shade val="67500"/>
                  <a:satMod val="115000"/>
                  <a:alpha val="3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  <a:tileRect/>
          </a:gradFill>
          <a:effectLst>
            <a:softEdge rad="88900"/>
          </a:effectLst>
        </p:spPr>
        <p:txBody>
          <a:bodyPr wrap="square" rIns="468000" rtlCol="0">
            <a:spAutoFit/>
          </a:bodyPr>
          <a:lstStyle/>
          <a:p>
            <a:pPr lvl="1"/>
            <a:endParaRPr lang="th-TH" sz="800" b="1" dirty="0">
              <a:ln w="0"/>
              <a:solidFill>
                <a:schemeClr val="bg1"/>
              </a:solidFill>
              <a:effectLst>
                <a:reflection blurRad="6350" stA="53000" endA="300" endPos="35500" dir="5400000" sy="-90000" algn="bl" rotWithShape="0"/>
              </a:effectLst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  <a:p>
            <a:pPr lvl="1"/>
            <a:r>
              <a:rPr lang="th-TH" sz="2400" b="1" dirty="0">
                <a:ln w="0"/>
                <a:solidFill>
                  <a:srgbClr val="000099"/>
                </a:solidFill>
                <a:effectLst>
                  <a:reflection blurRad="6350" stA="53000" endA="300" endPos="35500" dir="5400000" sy="-90000" algn="bl" rotWithShape="0"/>
                </a:effectLst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ฝ่ายติดตามและวิเคราะห์สถานการณ์น้ำ</a:t>
            </a:r>
            <a:br>
              <a:rPr lang="th-TH" sz="2400" b="1" dirty="0">
                <a:ln w="0"/>
                <a:solidFill>
                  <a:schemeClr val="bg1"/>
                </a:solidFill>
                <a:effectLst>
                  <a:reflection blurRad="6350" stA="53000" endA="300" endPos="35500" dir="5400000" sy="-90000" algn="bl" rotWithShape="0"/>
                </a:effectLst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</a:br>
            <a:endParaRPr lang="th-TH" sz="1800" b="1" dirty="0">
              <a:solidFill>
                <a:schemeClr val="bg1"/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  <a:p>
            <a:pPr lvl="1"/>
            <a:r>
              <a:rPr lang="th-TH" sz="20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หน้าที่และความรับผิดชอบ </a:t>
            </a:r>
            <a:br>
              <a:rPr lang="th-TH" sz="18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r>
              <a:rPr lang="th-TH" sz="18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	1. ติดตาม  เฝ้าระวัง  และวิเคราะห์สถานการณ์น้ำ  คุณภาพน้ำ  เพื่อให้ได้ผลการประเมินและคาดการณ์สถานการณ์น้ำท่วม  ภัยแล้ง  หรือผลกระทบด้านอื่นๆ สำหรับใช้เป็นข้อมูลประกอบในการแจ้งเตือนภัยระดับพื้นที่</a:t>
            </a:r>
            <a:br>
              <a:rPr lang="th-TH" sz="18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r>
              <a:rPr lang="th-TH" sz="18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	2. ศึกษา  ออกแบบ  พัฒนา  และจัดทำระบบฐานข้อมูล  ระบบสารสนเทศข้อมูลอุทกวิทยาในระดับพื้นที่  โดยแสดงข้อมูลผ่านเว็บไซต์ของศูนย์อุทกวิทยาชลประทานภาค  เพื่อให้หน่วยงานที่เกี่ยวข้องและผู้สนใจสามารถนำข้อมูลในระดับพื้นที่ไปใช้ประโยชน์</a:t>
            </a:r>
            <a:br>
              <a:rPr lang="th-TH" sz="18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r>
              <a:rPr lang="th-TH" sz="18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	3. จัดทำรายงานข้อมูล  สถานการณ์น้ำฝน  น้ำท่า  สภาพอากาศ  คุณภาพน้ำ และแนวโน้ม  เพื่อให้กรมชลประทานและหน่วยงานที่เกี่ยวข้องสามารถนำไปใช้ประโยชน์และเป็นข้อมูลประกอบการตัดสินใจด้านการบริหารจัดการน้ำ </a:t>
            </a:r>
            <a:br>
              <a:rPr lang="th-TH" sz="18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r>
              <a:rPr lang="th-TH" sz="18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	4. สนับสนุนข้อมูลสถานการณ์น้ำฝน  สภาพอากาศ  คุณภาพน้ำ  และให้คำแนะนำด้านอุทกวิทยา  ในระดับพื้นที่แก่หน่วยงานและบุคคลที่เกี่ยวข้อง  เพื่อให้การบริหารจัดการน้ำในพื้นที่ดำเนินการได้อย่างมีประสิทธิภาพ  เป็นไปตามเป้าหมายและผลสัมฤทธิ์ที่กำหนด</a:t>
            </a:r>
            <a:br>
              <a:rPr lang="th-TH" sz="18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</a:br>
            <a:r>
              <a:rPr lang="th-TH" sz="18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	5. ปฏิบัติงานร่วมกับ  หรือสนับสนุนการปฏิบัติงานของหน่วยงานอื่นที่เกี่ยวข้องหรือได้รับมอบหมาย  เพื่อให้การดำเนินงานเป็นไปตามเป้าหมายที่กำหนด</a:t>
            </a:r>
            <a:endParaRPr lang="th-TH" sz="1800" b="1" dirty="0">
              <a:solidFill>
                <a:schemeClr val="bg1"/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  <a:p>
            <a:pPr lvl="1"/>
            <a:endParaRPr lang="en-US" sz="1800" b="1" dirty="0">
              <a:solidFill>
                <a:schemeClr val="bg1"/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C158B91-6D28-484A-AAF2-6841ECDBF0D2}"/>
              </a:ext>
            </a:extLst>
          </p:cNvPr>
          <p:cNvGrpSpPr/>
          <p:nvPr/>
        </p:nvGrpSpPr>
        <p:grpSpPr>
          <a:xfrm>
            <a:off x="346415" y="703817"/>
            <a:ext cx="3110585" cy="5628523"/>
            <a:chOff x="346415" y="703817"/>
            <a:chExt cx="3110585" cy="5628523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20236" y="4271067"/>
              <a:ext cx="1236764" cy="2061273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7048" y="703817"/>
              <a:ext cx="2726399" cy="1501047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7916" y="4281700"/>
              <a:ext cx="1206019" cy="2010032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6415" y="2351706"/>
              <a:ext cx="2726399" cy="1730897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pic>
        <p:nvPicPr>
          <p:cNvPr id="14" name="Picture 2" descr="D:\01 ศูนย์อุทกวิทยา เหนือตอนบน\1 งานบริหารทั่วไป ชม\HYDRO-1 CENTER CHIANGMAI_files\RID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29"/>
            <a:ext cx="611560" cy="691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ชื่อเรื่อง 1"/>
          <p:cNvSpPr txBox="1">
            <a:spLocks/>
          </p:cNvSpPr>
          <p:nvPr/>
        </p:nvSpPr>
        <p:spPr bwMode="auto">
          <a:xfrm>
            <a:off x="-10" y="6544102"/>
            <a:ext cx="3234529" cy="310678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  <a:effectLst>
            <a:outerShdw blurRad="152400" dist="38100" algn="l" rotWithShape="0">
              <a:schemeClr val="accent3">
                <a:lumMod val="60000"/>
                <a:lumOff val="40000"/>
                <a:alpha val="4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18288" bIns="0" anchor="b"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5600" b="1" kern="1200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9pPr>
          </a:lstStyle>
          <a:p>
            <a:pPr algn="l" eaLnBrk="1" fontAlgn="auto" hangingPunct="1">
              <a:spcAft>
                <a:spcPts val="0"/>
              </a:spcAft>
              <a:defRPr/>
            </a:pPr>
            <a:r>
              <a:rPr lang="th-TH" sz="1600" dirty="0">
                <a:solidFill>
                  <a:srgbClr val="FF0066"/>
                </a:solidFill>
                <a:latin typeface="TH NiramitIT๙ " pitchFamily="2" charset="-34"/>
                <a:cs typeface="TH NiramitIT๙ " pitchFamily="2" charset="-34"/>
              </a:rPr>
              <a:t>  ศูนย์อุทกวิทยาชลประทานภาคเหนือตอนบน</a:t>
            </a:r>
          </a:p>
        </p:txBody>
      </p:sp>
      <p:sp>
        <p:nvSpPr>
          <p:cNvPr id="21" name="ชื่อเรื่อง 1"/>
          <p:cNvSpPr txBox="1">
            <a:spLocks/>
          </p:cNvSpPr>
          <p:nvPr/>
        </p:nvSpPr>
        <p:spPr bwMode="auto">
          <a:xfrm>
            <a:off x="6318904" y="6577780"/>
            <a:ext cx="3587097" cy="313899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  <a:effectLst>
            <a:outerShdw blurRad="152400" dist="38100" algn="l" rotWithShape="0">
              <a:schemeClr val="accent3">
                <a:lumMod val="60000"/>
                <a:lumOff val="40000"/>
                <a:alpha val="4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18288" bIns="0" anchor="b"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5600" b="1" kern="1200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9pPr>
          </a:lstStyle>
          <a:p>
            <a:pPr algn="l" eaLnBrk="1" fontAlgn="auto" hangingPunct="1">
              <a:spcAft>
                <a:spcPts val="0"/>
              </a:spcAft>
              <a:defRPr/>
            </a:pPr>
            <a:r>
              <a:rPr lang="th-TH" sz="1600" dirty="0">
                <a:solidFill>
                  <a:srgbClr val="FF0066"/>
                </a:solidFill>
                <a:latin typeface="TH NiramitIT๙ " pitchFamily="2" charset="-34"/>
                <a:cs typeface="TH NiramitIT๙ " pitchFamily="2" charset="-34"/>
              </a:rPr>
              <a:t>สำนักบริหารจัดการน้ำและอุทกวิทยา  กรมชลประทาน</a:t>
            </a:r>
          </a:p>
        </p:txBody>
      </p:sp>
      <p:sp>
        <p:nvSpPr>
          <p:cNvPr id="22" name="Text Box 4"/>
          <p:cNvSpPr txBox="1">
            <a:spLocks noChangeArrowheads="1"/>
          </p:cNvSpPr>
          <p:nvPr/>
        </p:nvSpPr>
        <p:spPr bwMode="auto">
          <a:xfrm>
            <a:off x="7894464" y="6235912"/>
            <a:ext cx="244827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 dirty="0">
                <a:solidFill>
                  <a:schemeClr val="bg1"/>
                </a:solidFill>
                <a:latin typeface="Freestyle Script" pitchFamily="66" charset="0"/>
              </a:rPr>
              <a:t>@Hydrology Chiang Mai</a:t>
            </a:r>
            <a:endParaRPr lang="th-TH" sz="1800" dirty="0">
              <a:solidFill>
                <a:schemeClr val="bg1"/>
              </a:solidFill>
              <a:latin typeface="Freestyle Script" pitchFamily="66" charset="0"/>
            </a:endParaRPr>
          </a:p>
        </p:txBody>
      </p:sp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776" y="4271067"/>
            <a:ext cx="1417735" cy="189122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1926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523562" y="87664"/>
            <a:ext cx="4780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พื้นที่รับผิดชอบ </a:t>
            </a:r>
            <a:r>
              <a:rPr lang="en-US" sz="2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: </a:t>
            </a:r>
            <a:r>
              <a:rPr lang="th-TH" sz="2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ลุ่มน้ำภาคเหนือตอนบน</a:t>
            </a:r>
            <a:r>
              <a:rPr lang="en-US" sz="2000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 </a:t>
            </a:r>
            <a:endParaRPr lang="th-TH" sz="2000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74182" y="6076696"/>
            <a:ext cx="317929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6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ภารกิจ</a:t>
            </a:r>
            <a:endParaRPr lang="en-US" sz="1600" b="1" dirty="0">
              <a:solidFill>
                <a:schemeClr val="accent1">
                  <a:lumMod val="20000"/>
                  <a:lumOff val="8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h-TH" sz="1400" dirty="0">
                <a:solidFill>
                  <a:schemeClr val="accent1">
                    <a:lumMod val="20000"/>
                    <a:lumOff val="8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งานสำรวจข้อมูลอุทกวิทยาในลุ่มน้ำ</a:t>
            </a:r>
            <a:endParaRPr lang="th-TH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9409471" y="130334"/>
            <a:ext cx="363702" cy="246221"/>
          </a:xfrm>
          <a:prstGeom prst="rect">
            <a:avLst/>
          </a:prstGeom>
          <a:noFill/>
          <a:ln w="63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b="1" dirty="0">
                <a:solidFill>
                  <a:srgbClr val="FF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13</a:t>
            </a:r>
            <a:endParaRPr lang="th-TH" sz="1000" b="1" dirty="0">
              <a:solidFill>
                <a:srgbClr val="FF00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4450357" y="6577780"/>
            <a:ext cx="1026953" cy="307777"/>
            <a:chOff x="4450357" y="6577780"/>
            <a:chExt cx="1026953" cy="307777"/>
          </a:xfrm>
        </p:grpSpPr>
        <p:sp>
          <p:nvSpPr>
            <p:cNvPr id="13" name="Rounded Rectangle 12"/>
            <p:cNvSpPr/>
            <p:nvPr/>
          </p:nvSpPr>
          <p:spPr>
            <a:xfrm>
              <a:off x="4567106" y="6639795"/>
              <a:ext cx="771787" cy="166969"/>
            </a:xfrm>
            <a:prstGeom prst="roundRect">
              <a:avLst/>
            </a:prstGeom>
            <a:solidFill>
              <a:schemeClr val="tx2">
                <a:lumMod val="50000"/>
                <a:alpha val="42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14" name="TextBox 13">
              <a:hlinkClick r:id="rId3" action="ppaction://hlinksldjump"/>
            </p:cNvPr>
            <p:cNvSpPr txBox="1"/>
            <p:nvPr/>
          </p:nvSpPr>
          <p:spPr>
            <a:xfrm>
              <a:off x="4450357" y="6577780"/>
              <a:ext cx="102695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h-TH" sz="1400" dirty="0">
                  <a:solidFill>
                    <a:srgbClr val="FF0000"/>
                  </a:solidFill>
                  <a:latin typeface="TH SarabunPSK" pitchFamily="34" charset="-34"/>
                  <a:cs typeface="TH SarabunPSK" pitchFamily="34" charset="-34"/>
                </a:rPr>
                <a:t>กลับหน้าสารบัญ</a:t>
              </a:r>
            </a:p>
          </p:txBody>
        </p:sp>
      </p:grpSp>
      <p:pic>
        <p:nvPicPr>
          <p:cNvPr id="15" name="Picture 2" descr="D:\01 ศูนย์อุทกวิทยา เหนือตอนบน\1 งานบริหารทั่วไป ชม\HYDRO-1 CENTER CHIANGMAI_files\RID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29"/>
            <a:ext cx="611560" cy="691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ชื่อเรื่อง 1"/>
          <p:cNvSpPr txBox="1">
            <a:spLocks/>
          </p:cNvSpPr>
          <p:nvPr/>
        </p:nvSpPr>
        <p:spPr bwMode="auto">
          <a:xfrm>
            <a:off x="-10" y="6544102"/>
            <a:ext cx="3234529" cy="310678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  <a:effectLst>
            <a:outerShdw blurRad="152400" dist="38100" algn="l" rotWithShape="0">
              <a:schemeClr val="accent3">
                <a:lumMod val="60000"/>
                <a:lumOff val="40000"/>
                <a:alpha val="4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18288" bIns="0" anchor="b"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5600" b="1" kern="1200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9pPr>
          </a:lstStyle>
          <a:p>
            <a:pPr algn="l" eaLnBrk="1" fontAlgn="auto" hangingPunct="1">
              <a:spcAft>
                <a:spcPts val="0"/>
              </a:spcAft>
              <a:defRPr/>
            </a:pPr>
            <a:r>
              <a:rPr lang="th-TH" sz="1600" dirty="0">
                <a:solidFill>
                  <a:srgbClr val="FF0066"/>
                </a:solidFill>
                <a:latin typeface="TH NiramitIT๙ " pitchFamily="2" charset="-34"/>
                <a:cs typeface="TH NiramitIT๙ " pitchFamily="2" charset="-34"/>
              </a:rPr>
              <a:t>  ศูนย์อุทกวิทยาชลประทานภาคเหนือตอนบน</a:t>
            </a:r>
          </a:p>
        </p:txBody>
      </p:sp>
      <p:sp>
        <p:nvSpPr>
          <p:cNvPr id="17" name="ชื่อเรื่อง 1"/>
          <p:cNvSpPr txBox="1">
            <a:spLocks/>
          </p:cNvSpPr>
          <p:nvPr/>
        </p:nvSpPr>
        <p:spPr bwMode="auto">
          <a:xfrm>
            <a:off x="6318904" y="6577780"/>
            <a:ext cx="3587097" cy="313899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  <a:effectLst>
            <a:outerShdw blurRad="152400" dist="38100" algn="l" rotWithShape="0">
              <a:schemeClr val="accent3">
                <a:lumMod val="60000"/>
                <a:lumOff val="40000"/>
                <a:alpha val="4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18288" bIns="0" anchor="b"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5600" b="1" kern="1200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9pPr>
          </a:lstStyle>
          <a:p>
            <a:pPr algn="l" eaLnBrk="1" fontAlgn="auto" hangingPunct="1">
              <a:spcAft>
                <a:spcPts val="0"/>
              </a:spcAft>
              <a:defRPr/>
            </a:pPr>
            <a:r>
              <a:rPr lang="th-TH" sz="1600" dirty="0">
                <a:solidFill>
                  <a:srgbClr val="FF0066"/>
                </a:solidFill>
                <a:latin typeface="TH NiramitIT๙ " pitchFamily="2" charset="-34"/>
                <a:cs typeface="TH NiramitIT๙ " pitchFamily="2" charset="-34"/>
              </a:rPr>
              <a:t>สำนักบริหารจัดการน้ำและอุทกวิทยา  กรมชลประทาน</a:t>
            </a:r>
          </a:p>
        </p:txBody>
      </p:sp>
      <p:sp>
        <p:nvSpPr>
          <p:cNvPr id="18" name="Text Box 4"/>
          <p:cNvSpPr txBox="1">
            <a:spLocks noChangeArrowheads="1"/>
          </p:cNvSpPr>
          <p:nvPr/>
        </p:nvSpPr>
        <p:spPr bwMode="auto">
          <a:xfrm>
            <a:off x="7894464" y="6235912"/>
            <a:ext cx="244827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 dirty="0">
                <a:solidFill>
                  <a:srgbClr val="FF0066"/>
                </a:solidFill>
                <a:latin typeface="Freestyle Script" pitchFamily="66" charset="0"/>
              </a:rPr>
              <a:t>@Hydrology Chiang Mai</a:t>
            </a:r>
            <a:endParaRPr lang="th-TH" sz="1800" dirty="0">
              <a:solidFill>
                <a:srgbClr val="FF0066"/>
              </a:solidFill>
              <a:latin typeface="Freestyle Script" pitchFamily="66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385" y="508808"/>
            <a:ext cx="8536014" cy="60352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4249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6253" y="742999"/>
            <a:ext cx="7353703" cy="5834781"/>
          </a:xfrm>
          <a:prstGeom prst="rect">
            <a:avLst/>
          </a:prstGeom>
          <a:gradFill flip="none" rotWithShape="1">
            <a:gsLst>
              <a:gs pos="100000">
                <a:schemeClr val="accent1">
                  <a:lumMod val="5000"/>
                  <a:lumOff val="95000"/>
                </a:schemeClr>
              </a:gs>
              <a:gs pos="16000">
                <a:schemeClr val="accent1">
                  <a:lumMod val="45000"/>
                  <a:lumOff val="55000"/>
                  <a:alpha val="69000"/>
                </a:schemeClr>
              </a:gs>
              <a:gs pos="41000">
                <a:schemeClr val="accent1">
                  <a:lumMod val="45000"/>
                  <a:lumOff val="55000"/>
                  <a:alpha val="94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1"/>
            <a:tileRect/>
          </a:grad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5" name="TextBox 4"/>
          <p:cNvSpPr txBox="1"/>
          <p:nvPr/>
        </p:nvSpPr>
        <p:spPr>
          <a:xfrm>
            <a:off x="3609533" y="421793"/>
            <a:ext cx="26716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4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ลุ่มน้ำปิงตอนบน</a:t>
            </a:r>
            <a:r>
              <a:rPr lang="en-US" sz="24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 </a:t>
            </a:r>
            <a:endParaRPr lang="th-TH" sz="2400" b="1" dirty="0">
              <a:solidFill>
                <a:srgbClr val="000099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379974" y="130334"/>
            <a:ext cx="393199" cy="246221"/>
          </a:xfrm>
          <a:prstGeom prst="rect">
            <a:avLst/>
          </a:prstGeom>
          <a:noFill/>
          <a:ln w="63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b="1" dirty="0">
                <a:solidFill>
                  <a:srgbClr val="FF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14</a:t>
            </a:r>
            <a:endParaRPr lang="th-TH" sz="1000" b="1" dirty="0">
              <a:solidFill>
                <a:srgbClr val="FF00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4450357" y="6577780"/>
            <a:ext cx="1026953" cy="307777"/>
            <a:chOff x="4450357" y="6577780"/>
            <a:chExt cx="1026953" cy="307777"/>
          </a:xfrm>
        </p:grpSpPr>
        <p:sp>
          <p:nvSpPr>
            <p:cNvPr id="13" name="Rounded Rectangle 12"/>
            <p:cNvSpPr/>
            <p:nvPr/>
          </p:nvSpPr>
          <p:spPr>
            <a:xfrm>
              <a:off x="4567106" y="6639795"/>
              <a:ext cx="771787" cy="166969"/>
            </a:xfrm>
            <a:prstGeom prst="roundRect">
              <a:avLst/>
            </a:prstGeom>
            <a:solidFill>
              <a:schemeClr val="tx2">
                <a:lumMod val="50000"/>
                <a:alpha val="42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solidFill>
                  <a:prstClr val="white"/>
                </a:solidFill>
              </a:endParaRPr>
            </a:p>
          </p:txBody>
        </p:sp>
        <p:sp>
          <p:nvSpPr>
            <p:cNvPr id="14" name="TextBox 13">
              <a:hlinkClick r:id="rId3" action="ppaction://hlinksldjump"/>
            </p:cNvPr>
            <p:cNvSpPr txBox="1"/>
            <p:nvPr/>
          </p:nvSpPr>
          <p:spPr>
            <a:xfrm>
              <a:off x="4450357" y="6577780"/>
              <a:ext cx="102695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h-TH" sz="1400" dirty="0">
                  <a:solidFill>
                    <a:srgbClr val="FF0000"/>
                  </a:solidFill>
                  <a:latin typeface="TH SarabunPSK" pitchFamily="34" charset="-34"/>
                  <a:cs typeface="TH SarabunPSK" pitchFamily="34" charset="-34"/>
                </a:rPr>
                <a:t>กลับหน้าสารบัญ</a:t>
              </a:r>
            </a:p>
          </p:txBody>
        </p:sp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703" y="839140"/>
            <a:ext cx="3942830" cy="563892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0920" y="1141206"/>
            <a:ext cx="3050948" cy="517422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4343" y="839140"/>
            <a:ext cx="2082292" cy="2665334"/>
          </a:xfrm>
          <a:prstGeom prst="rect">
            <a:avLst/>
          </a:prstGeom>
        </p:spPr>
      </p:pic>
      <p:pic>
        <p:nvPicPr>
          <p:cNvPr id="16" name="Picture 2" descr="D:\01 ศูนย์อุทกวิทยา เหนือตอนบน\1 งานบริหารทั่วไป ชม\HYDRO-1 CENTER CHIANGMAI_files\RID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29"/>
            <a:ext cx="611560" cy="691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ชื่อเรื่อง 1"/>
          <p:cNvSpPr txBox="1">
            <a:spLocks/>
          </p:cNvSpPr>
          <p:nvPr/>
        </p:nvSpPr>
        <p:spPr bwMode="auto">
          <a:xfrm>
            <a:off x="-10" y="6544102"/>
            <a:ext cx="3234529" cy="310678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  <a:effectLst>
            <a:outerShdw blurRad="152400" dist="38100" algn="l" rotWithShape="0">
              <a:schemeClr val="accent3">
                <a:lumMod val="60000"/>
                <a:lumOff val="40000"/>
                <a:alpha val="4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18288" bIns="0" anchor="b"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5600" b="1" kern="1200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9pPr>
          </a:lstStyle>
          <a:p>
            <a:pPr algn="l" eaLnBrk="1" fontAlgn="auto" hangingPunct="1">
              <a:spcAft>
                <a:spcPts val="0"/>
              </a:spcAft>
              <a:defRPr/>
            </a:pPr>
            <a:r>
              <a:rPr lang="th-TH" sz="1600" dirty="0">
                <a:solidFill>
                  <a:srgbClr val="FF0066"/>
                </a:solidFill>
                <a:latin typeface="TH NiramitIT๙ " pitchFamily="2" charset="-34"/>
                <a:cs typeface="TH NiramitIT๙ " pitchFamily="2" charset="-34"/>
              </a:rPr>
              <a:t>  ศูนย์อุทกวิทยาชลประทานภาคเหนือตอนบน</a:t>
            </a:r>
          </a:p>
        </p:txBody>
      </p:sp>
      <p:sp>
        <p:nvSpPr>
          <p:cNvPr id="18" name="ชื่อเรื่อง 1"/>
          <p:cNvSpPr txBox="1">
            <a:spLocks/>
          </p:cNvSpPr>
          <p:nvPr/>
        </p:nvSpPr>
        <p:spPr bwMode="auto">
          <a:xfrm>
            <a:off x="6318904" y="6577780"/>
            <a:ext cx="3587097" cy="313899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  <a:effectLst>
            <a:outerShdw blurRad="152400" dist="38100" algn="l" rotWithShape="0">
              <a:schemeClr val="accent3">
                <a:lumMod val="60000"/>
                <a:lumOff val="40000"/>
                <a:alpha val="4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18288" bIns="0" anchor="b"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5600" b="1" kern="1200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9pPr>
          </a:lstStyle>
          <a:p>
            <a:pPr algn="l" eaLnBrk="1" fontAlgn="auto" hangingPunct="1">
              <a:spcAft>
                <a:spcPts val="0"/>
              </a:spcAft>
              <a:defRPr/>
            </a:pPr>
            <a:r>
              <a:rPr lang="th-TH" sz="1600" dirty="0">
                <a:solidFill>
                  <a:srgbClr val="FF0066"/>
                </a:solidFill>
                <a:latin typeface="TH NiramitIT๙ " pitchFamily="2" charset="-34"/>
                <a:cs typeface="TH NiramitIT๙ " pitchFamily="2" charset="-34"/>
              </a:rPr>
              <a:t>สำนักบริหารจัดการน้ำและอุทกวิทยา  กรมชลประทาน</a:t>
            </a:r>
          </a:p>
        </p:txBody>
      </p:sp>
      <p:sp>
        <p:nvSpPr>
          <p:cNvPr id="19" name="Text Box 4"/>
          <p:cNvSpPr txBox="1">
            <a:spLocks noChangeArrowheads="1"/>
          </p:cNvSpPr>
          <p:nvPr/>
        </p:nvSpPr>
        <p:spPr bwMode="auto">
          <a:xfrm>
            <a:off x="7894464" y="6235912"/>
            <a:ext cx="244827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 dirty="0">
                <a:solidFill>
                  <a:srgbClr val="0000CC"/>
                </a:solidFill>
                <a:latin typeface="Freestyle Script" pitchFamily="66" charset="0"/>
              </a:rPr>
              <a:t>@Hydrology Chiang Mai</a:t>
            </a:r>
            <a:endParaRPr lang="th-TH" sz="1800" dirty="0">
              <a:solidFill>
                <a:srgbClr val="0000CC"/>
              </a:solidFill>
              <a:latin typeface="Freestyle Script" pitchFamily="66" charset="0"/>
            </a:endParaRPr>
          </a:p>
        </p:txBody>
      </p:sp>
      <p:sp>
        <p:nvSpPr>
          <p:cNvPr id="20" name="Rectangle 1"/>
          <p:cNvSpPr/>
          <p:nvPr/>
        </p:nvSpPr>
        <p:spPr>
          <a:xfrm>
            <a:off x="6650966" y="3973668"/>
            <a:ext cx="3255034" cy="1754326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50000"/>
                  <a:alpha val="55000"/>
                </a:schemeClr>
              </a:gs>
              <a:gs pos="50000">
                <a:schemeClr val="accent2">
                  <a:lumMod val="50000"/>
                  <a:shade val="67500"/>
                  <a:satMod val="115000"/>
                  <a:alpha val="35000"/>
                </a:schemeClr>
              </a:gs>
              <a:gs pos="100000">
                <a:schemeClr val="accent4">
                  <a:lumMod val="50000"/>
                  <a:alpha val="75000"/>
                </a:schemeClr>
              </a:gs>
            </a:gsLst>
            <a:lin ang="5400000" scaled="1"/>
            <a:tileRect/>
          </a:gradFill>
          <a:effectLst>
            <a:softEdge rad="88900"/>
          </a:effectLst>
        </p:spPr>
        <p:txBody>
          <a:bodyPr wrap="square" rIns="540000" rtlCol="0">
            <a:spAutoFit/>
          </a:bodyPr>
          <a:lstStyle/>
          <a:p>
            <a:endParaRPr lang="en-US" sz="800" b="1" dirty="0">
              <a:solidFill>
                <a:srgbClr val="000099"/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  <a:p>
            <a:r>
              <a:rPr lang="th-TH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- สำรวจน้ำฝน	1</a:t>
            </a:r>
            <a:r>
              <a:rPr lang="en-US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3</a:t>
            </a:r>
            <a:r>
              <a:rPr lang="th-TH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สถานี</a:t>
            </a:r>
          </a:p>
          <a:p>
            <a:r>
              <a:rPr lang="th-TH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- สำรวจระดับน้ำ	</a:t>
            </a:r>
            <a:r>
              <a:rPr lang="en-US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31</a:t>
            </a:r>
            <a:r>
              <a:rPr lang="th-TH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สถานี</a:t>
            </a:r>
            <a:endParaRPr lang="en-US" sz="2000" b="1" dirty="0">
              <a:solidFill>
                <a:srgbClr val="000099"/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  <a:p>
            <a:r>
              <a:rPr lang="en-US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- </a:t>
            </a:r>
            <a:r>
              <a:rPr lang="th-TH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สำรวจปริมาณน้ำ </a:t>
            </a:r>
            <a:r>
              <a:rPr lang="en-US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	27</a:t>
            </a:r>
            <a:r>
              <a:rPr lang="th-TH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สถานี</a:t>
            </a:r>
          </a:p>
          <a:p>
            <a:r>
              <a:rPr lang="en-US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</a:t>
            </a:r>
            <a:r>
              <a:rPr lang="en-US" sz="2000" b="1" dirty="0">
                <a:solidFill>
                  <a:srgbClr val="FF0000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- </a:t>
            </a:r>
            <a:r>
              <a:rPr lang="th-TH" sz="2000" b="1" dirty="0">
                <a:solidFill>
                  <a:srgbClr val="FF0000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สำรวจปริมาณน้ำ(ฉก.) </a:t>
            </a:r>
            <a:r>
              <a:rPr lang="en-US" sz="2000" b="1" dirty="0">
                <a:solidFill>
                  <a:srgbClr val="FF0000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	 4</a:t>
            </a:r>
            <a:r>
              <a:rPr lang="th-TH" sz="2000" b="1" dirty="0">
                <a:solidFill>
                  <a:srgbClr val="FF0000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สถานี</a:t>
            </a:r>
          </a:p>
          <a:p>
            <a:r>
              <a:rPr lang="en-US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- </a:t>
            </a:r>
            <a:r>
              <a:rPr lang="th-TH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สำรวจตะกอน </a:t>
            </a:r>
            <a:r>
              <a:rPr lang="en-US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	17</a:t>
            </a:r>
            <a:r>
              <a:rPr lang="th-TH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สถานี</a:t>
            </a:r>
            <a:endParaRPr lang="th-TH" sz="800" b="1" dirty="0">
              <a:solidFill>
                <a:srgbClr val="000099"/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970" y="853780"/>
            <a:ext cx="4046644" cy="57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96337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25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35741" y="92016"/>
            <a:ext cx="14345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32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สารบัญ</a:t>
            </a:r>
          </a:p>
        </p:txBody>
      </p:sp>
      <p:sp>
        <p:nvSpPr>
          <p:cNvPr id="5" name="Rectangle 4"/>
          <p:cNvSpPr/>
          <p:nvPr/>
        </p:nvSpPr>
        <p:spPr>
          <a:xfrm>
            <a:off x="540330" y="561599"/>
            <a:ext cx="8756079" cy="5878532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effectLst>
            <a:softEdge rad="88900"/>
          </a:effectLst>
        </p:spPr>
        <p:txBody>
          <a:bodyPr wrap="square" rIns="468000" rtlCol="0">
            <a:spAutoFit/>
          </a:bodyPr>
          <a:lstStyle/>
          <a:p>
            <a:pPr marL="800100" lvl="1" indent="-342900" algn="just">
              <a:buFont typeface="+mj-lt"/>
              <a:buAutoNum type="arabicPeriod"/>
            </a:pPr>
            <a:endParaRPr lang="th-TH" sz="2400" b="1" dirty="0">
              <a:solidFill>
                <a:srgbClr val="FF0066"/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  <a:hlinkClick r:id="rId3" action="ppaction://hlinksldjump"/>
            </a:endParaRPr>
          </a:p>
          <a:p>
            <a:pPr marL="800100" lvl="1" indent="-342900" algn="just">
              <a:buFont typeface="+mj-lt"/>
              <a:buAutoNum type="arabicPeriod"/>
            </a:pPr>
            <a:r>
              <a:rPr lang="th-TH" sz="2400" b="1" dirty="0">
                <a:solidFill>
                  <a:srgbClr val="FF0066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  <a:hlinkClick r:id="rId4" action="ppaction://hlinksldjump"/>
              </a:rPr>
              <a:t>โครงสร้าง กรมชลประทาน</a:t>
            </a:r>
            <a:r>
              <a:rPr lang="en-US" sz="2400" b="1" dirty="0">
                <a:solidFill>
                  <a:srgbClr val="FF0066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  <a:hlinkClick r:id="rId4" action="ppaction://hlinksldjump"/>
              </a:rPr>
              <a:t>, </a:t>
            </a:r>
            <a:r>
              <a:rPr lang="th-TH" sz="2400" b="1" dirty="0" err="1">
                <a:solidFill>
                  <a:srgbClr val="FF0066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  <a:hlinkClick r:id="rId4" action="ppaction://hlinksldjump"/>
              </a:rPr>
              <a:t>สบอ</a:t>
            </a:r>
            <a:r>
              <a:rPr lang="en-US" sz="2400" b="1" dirty="0">
                <a:solidFill>
                  <a:srgbClr val="FF0066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  <a:hlinkClick r:id="rId4" action="ppaction://hlinksldjump"/>
              </a:rPr>
              <a:t>., </a:t>
            </a:r>
            <a:r>
              <a:rPr lang="th-TH" sz="2400" b="1" dirty="0">
                <a:solidFill>
                  <a:srgbClr val="FF0066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  <a:hlinkClick r:id="rId4" action="ppaction://hlinksldjump"/>
              </a:rPr>
              <a:t>ศูนย์อุทกฯ </a:t>
            </a:r>
            <a:r>
              <a:rPr lang="th-TH" sz="2400" b="1" dirty="0">
                <a:solidFill>
                  <a:srgbClr val="FF0066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			1</a:t>
            </a:r>
          </a:p>
          <a:p>
            <a:pPr marL="800100" lvl="1" indent="-342900" algn="just">
              <a:buFont typeface="+mj-lt"/>
              <a:buAutoNum type="arabicPeriod"/>
            </a:pPr>
            <a:r>
              <a:rPr lang="th-TH" sz="2400" b="1" dirty="0">
                <a:solidFill>
                  <a:srgbClr val="FF0066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  <a:hlinkClick r:id="rId5" action="ppaction://hlinksldjump"/>
              </a:rPr>
              <a:t>บทบาท หน้าที่รับผิดชอบ ของศูนย์ฯ </a:t>
            </a:r>
            <a:r>
              <a:rPr lang="th-TH" sz="2400" b="1" dirty="0">
                <a:solidFill>
                  <a:srgbClr val="FF0066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	</a:t>
            </a:r>
            <a:r>
              <a:rPr lang="en-US" sz="2400" b="1" dirty="0">
                <a:solidFill>
                  <a:srgbClr val="FF0066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			</a:t>
            </a:r>
            <a:r>
              <a:rPr lang="th-TH" sz="2400" b="1" dirty="0">
                <a:solidFill>
                  <a:srgbClr val="FF0066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2</a:t>
            </a:r>
          </a:p>
          <a:p>
            <a:pPr marL="800100" lvl="1" indent="-342900" algn="just">
              <a:buFont typeface="+mj-lt"/>
              <a:buAutoNum type="arabicPeriod"/>
            </a:pPr>
            <a:r>
              <a:rPr lang="th-TH" sz="2400" b="1" dirty="0">
                <a:solidFill>
                  <a:srgbClr val="FF0066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  <a:hlinkClick r:id="rId6" action="ppaction://hlinksldjump"/>
              </a:rPr>
              <a:t>โครงสร้าง การแบ่งส่วนการปฏิบัติงาน</a:t>
            </a:r>
            <a:r>
              <a:rPr lang="th-TH" sz="2400" b="1" dirty="0">
                <a:solidFill>
                  <a:srgbClr val="FF0066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	</a:t>
            </a:r>
            <a:r>
              <a:rPr lang="en-US" sz="2400" b="1" dirty="0">
                <a:solidFill>
                  <a:srgbClr val="FF0066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			4</a:t>
            </a:r>
            <a:endParaRPr lang="th-TH" sz="2400" b="1" dirty="0">
              <a:solidFill>
                <a:srgbClr val="FF0066"/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th-TH" sz="2400" b="1" dirty="0">
                <a:solidFill>
                  <a:srgbClr val="FF0066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 </a:t>
            </a:r>
            <a:r>
              <a:rPr lang="th-TH" sz="2400" b="1" dirty="0">
                <a:solidFill>
                  <a:srgbClr val="FF0066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  <a:hlinkClick r:id="rId7" action="ppaction://hlinksldjump"/>
              </a:rPr>
              <a:t>งานบริหารทั่วไป</a:t>
            </a:r>
            <a:r>
              <a:rPr lang="th-TH" sz="2400" b="1" dirty="0">
                <a:solidFill>
                  <a:srgbClr val="FF0066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	 </a:t>
            </a:r>
            <a:r>
              <a:rPr lang="en-US" sz="2400" b="1" dirty="0">
                <a:solidFill>
                  <a:srgbClr val="FF0066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					5</a:t>
            </a:r>
            <a:endParaRPr lang="th-TH" sz="2400" b="1" dirty="0">
              <a:solidFill>
                <a:srgbClr val="FF0066"/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th-TH" sz="2400" b="1" dirty="0">
                <a:solidFill>
                  <a:srgbClr val="FF0066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 </a:t>
            </a:r>
            <a:r>
              <a:rPr lang="th-TH" sz="2400" b="1" dirty="0">
                <a:solidFill>
                  <a:srgbClr val="FF0066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  <a:hlinkClick r:id="rId8" action="ppaction://hlinksldjump"/>
              </a:rPr>
              <a:t>ฝ่ายปฏิบัติการอุทกวิทยา</a:t>
            </a:r>
            <a:r>
              <a:rPr lang="th-TH" sz="2400" b="1" dirty="0">
                <a:solidFill>
                  <a:srgbClr val="FF0066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	</a:t>
            </a:r>
            <a:r>
              <a:rPr lang="en-US" sz="2400" b="1" dirty="0">
                <a:solidFill>
                  <a:srgbClr val="FF0066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				6</a:t>
            </a:r>
            <a:endParaRPr lang="th-TH" sz="2400" b="1" dirty="0">
              <a:solidFill>
                <a:srgbClr val="FF0066"/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th-TH" sz="2400" b="1" dirty="0">
                <a:solidFill>
                  <a:srgbClr val="FF0066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 </a:t>
            </a:r>
            <a:r>
              <a:rPr lang="th-TH" sz="2400" b="1" dirty="0">
                <a:solidFill>
                  <a:srgbClr val="FF0066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  <a:hlinkClick r:id="rId9" action="ppaction://hlinksldjump"/>
              </a:rPr>
              <a:t>ฝ่ายวิเคราะห์และประมวลสถิติ</a:t>
            </a:r>
            <a:r>
              <a:rPr lang="th-TH" sz="2400" b="1" dirty="0">
                <a:solidFill>
                  <a:srgbClr val="FF0066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	 </a:t>
            </a:r>
            <a:r>
              <a:rPr lang="en-US" sz="2400" b="1" dirty="0">
                <a:solidFill>
                  <a:srgbClr val="FF0066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				8</a:t>
            </a:r>
            <a:endParaRPr lang="th-TH" sz="2400" b="1" dirty="0">
              <a:solidFill>
                <a:srgbClr val="FF0066"/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th-TH" sz="2400" b="1" dirty="0">
                <a:solidFill>
                  <a:srgbClr val="FF0066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 </a:t>
            </a:r>
            <a:r>
              <a:rPr lang="th-TH" sz="2400" b="1" dirty="0">
                <a:solidFill>
                  <a:srgbClr val="FF0066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  <a:hlinkClick r:id="rId10" action="ppaction://hlinksldjump"/>
              </a:rPr>
              <a:t>ฝ่ายติดตามและวิเคราะห์สถานการณ์น้ำ</a:t>
            </a:r>
            <a:r>
              <a:rPr lang="th-TH" sz="2400" b="1" dirty="0">
                <a:solidFill>
                  <a:srgbClr val="FF0066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	</a:t>
            </a:r>
            <a:r>
              <a:rPr lang="en-US" sz="2400" b="1" dirty="0">
                <a:solidFill>
                  <a:srgbClr val="FF0066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	</a:t>
            </a:r>
            <a:r>
              <a:rPr lang="th-TH" sz="2400" b="1" dirty="0">
                <a:solidFill>
                  <a:srgbClr val="FF0066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</a:t>
            </a:r>
            <a:r>
              <a:rPr lang="en-US" sz="2400" b="1" dirty="0">
                <a:solidFill>
                  <a:srgbClr val="FF0066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		10</a:t>
            </a:r>
            <a:endParaRPr lang="th-TH" sz="2400" b="1" dirty="0">
              <a:solidFill>
                <a:srgbClr val="FF0066"/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th-TH" sz="2400" b="1" dirty="0">
                <a:solidFill>
                  <a:srgbClr val="FF0066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 </a:t>
            </a:r>
            <a:r>
              <a:rPr lang="th-TH" sz="2400" b="1" dirty="0">
                <a:solidFill>
                  <a:srgbClr val="FF0066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  <a:hlinkClick r:id="rId11" action="ppaction://hlinksldjump"/>
              </a:rPr>
              <a:t>ที่รายละเอียดข้อมูลลุ่มน้ำ ปิง </a:t>
            </a:r>
            <a:r>
              <a:rPr lang="th-TH" sz="2400" b="1" dirty="0">
                <a:solidFill>
                  <a:srgbClr val="FF0066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/ </a:t>
            </a:r>
            <a:r>
              <a:rPr lang="th-TH" sz="2400" b="1" dirty="0">
                <a:solidFill>
                  <a:srgbClr val="FF0066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  <a:hlinkClick r:id="rId12" action="ppaction://hlinksldjump"/>
              </a:rPr>
              <a:t>วัง</a:t>
            </a:r>
            <a:r>
              <a:rPr lang="th-TH" sz="2400" b="1" dirty="0">
                <a:solidFill>
                  <a:srgbClr val="FF0066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/ </a:t>
            </a:r>
            <a:r>
              <a:rPr lang="th-TH" sz="2400" b="1" dirty="0">
                <a:solidFill>
                  <a:srgbClr val="FF0066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  <a:hlinkClick r:id="rId13" action="ppaction://hlinksldjump"/>
              </a:rPr>
              <a:t>ยม </a:t>
            </a:r>
            <a:r>
              <a:rPr lang="th-TH" sz="2400" b="1" dirty="0">
                <a:solidFill>
                  <a:srgbClr val="FF0066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/ </a:t>
            </a:r>
            <a:r>
              <a:rPr lang="th-TH" sz="2400" b="1" dirty="0">
                <a:solidFill>
                  <a:srgbClr val="FF0066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  <a:hlinkClick r:id="rId14" action="ppaction://hlinksldjump"/>
              </a:rPr>
              <a:t>น่าน</a:t>
            </a:r>
            <a:r>
              <a:rPr lang="th-TH" sz="2400" b="1" dirty="0">
                <a:solidFill>
                  <a:srgbClr val="FF0066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/ </a:t>
            </a:r>
            <a:r>
              <a:rPr lang="th-TH" sz="2400" b="1" dirty="0">
                <a:solidFill>
                  <a:srgbClr val="FF0066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  <a:hlinkClick r:id="rId15" action="ppaction://hlinksldjump"/>
              </a:rPr>
              <a:t>สาละวิน </a:t>
            </a:r>
            <a:r>
              <a:rPr lang="th-TH" sz="2400" b="1" dirty="0">
                <a:solidFill>
                  <a:srgbClr val="FF0066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/ </a:t>
            </a:r>
            <a:r>
              <a:rPr lang="th-TH" sz="2400" b="1" dirty="0">
                <a:solidFill>
                  <a:srgbClr val="FF0066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  <a:hlinkClick r:id="rId16" action="ppaction://hlinksldjump"/>
              </a:rPr>
              <a:t>กก</a:t>
            </a:r>
            <a:r>
              <a:rPr lang="th-TH" sz="2400" b="1" dirty="0">
                <a:solidFill>
                  <a:srgbClr val="FF0066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/ </a:t>
            </a:r>
            <a:r>
              <a:rPr lang="th-TH" sz="2400" b="1" dirty="0">
                <a:solidFill>
                  <a:srgbClr val="FF0066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  <a:hlinkClick r:id="rId17" action="ppaction://hlinksldjump"/>
              </a:rPr>
              <a:t>อิง</a:t>
            </a:r>
            <a:r>
              <a:rPr lang="th-TH" sz="2400" b="1" dirty="0">
                <a:solidFill>
                  <a:srgbClr val="FF0066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/ </a:t>
            </a:r>
            <a:r>
              <a:rPr lang="th-TH" sz="2400" b="1" dirty="0">
                <a:solidFill>
                  <a:srgbClr val="FF0066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  <a:hlinkClick r:id="rId18" action="ppaction://hlinksldjump"/>
              </a:rPr>
              <a:t>โขง</a:t>
            </a:r>
            <a:r>
              <a:rPr lang="th-TH" sz="2400" b="1" dirty="0">
                <a:solidFill>
                  <a:srgbClr val="FF0066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</a:t>
            </a:r>
            <a:r>
              <a:rPr lang="en-US" sz="2400" b="1" dirty="0">
                <a:solidFill>
                  <a:srgbClr val="FF0066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	12</a:t>
            </a:r>
            <a:r>
              <a:rPr lang="th-TH" sz="2400" b="1" dirty="0">
                <a:solidFill>
                  <a:srgbClr val="FF0066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-</a:t>
            </a:r>
            <a:r>
              <a:rPr lang="en-US" sz="2400" b="1" dirty="0">
                <a:solidFill>
                  <a:srgbClr val="FF0066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20</a:t>
            </a:r>
            <a:endParaRPr lang="th-TH" sz="2400" b="1" dirty="0">
              <a:solidFill>
                <a:srgbClr val="FF0066"/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th-TH" sz="2400" b="1" dirty="0">
                <a:solidFill>
                  <a:srgbClr val="FF0066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 </a:t>
            </a:r>
            <a:r>
              <a:rPr lang="th-TH" sz="2400" b="1" dirty="0">
                <a:solidFill>
                  <a:srgbClr val="FF0066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  <a:hlinkClick r:id="rId19" action="ppaction://hlinksldjump"/>
              </a:rPr>
              <a:t>สถานีโทรมาตรภาคเหนือตอนบน</a:t>
            </a:r>
            <a:r>
              <a:rPr lang="th-TH" sz="2400" b="1" dirty="0">
                <a:solidFill>
                  <a:srgbClr val="FF0066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	</a:t>
            </a:r>
            <a:r>
              <a:rPr lang="en-US" sz="2400" b="1" dirty="0">
                <a:solidFill>
                  <a:srgbClr val="FF0066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	</a:t>
            </a:r>
            <a:r>
              <a:rPr lang="th-TH" sz="2400" b="1" dirty="0">
                <a:solidFill>
                  <a:srgbClr val="FF0066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</a:t>
            </a:r>
            <a:r>
              <a:rPr lang="en-US" sz="2400" b="1" dirty="0">
                <a:solidFill>
                  <a:srgbClr val="FF0066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			21</a:t>
            </a:r>
            <a:endParaRPr lang="th-TH" sz="2400" b="1" dirty="0">
              <a:solidFill>
                <a:srgbClr val="FF0066"/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th-TH" sz="2400" b="1" dirty="0">
                <a:solidFill>
                  <a:srgbClr val="FF0066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 </a:t>
            </a:r>
            <a:r>
              <a:rPr lang="th-TH" sz="2400" b="1" dirty="0">
                <a:solidFill>
                  <a:srgbClr val="FF0066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  <a:hlinkClick r:id="rId20" action="ppaction://hlinksldjump"/>
              </a:rPr>
              <a:t>สถานีสำรวจอุตุ-อุทกวิทยา</a:t>
            </a:r>
            <a:r>
              <a:rPr lang="th-TH" sz="2400" b="1" dirty="0">
                <a:solidFill>
                  <a:srgbClr val="FF0066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	</a:t>
            </a:r>
            <a:r>
              <a:rPr lang="en-US" sz="2400" b="1" dirty="0">
                <a:solidFill>
                  <a:srgbClr val="FF0066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	</a:t>
            </a:r>
            <a:r>
              <a:rPr lang="th-TH" sz="2400" b="1" dirty="0">
                <a:solidFill>
                  <a:srgbClr val="FF0066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</a:t>
            </a:r>
            <a:r>
              <a:rPr lang="en-US" sz="2400" b="1" dirty="0">
                <a:solidFill>
                  <a:srgbClr val="FF0066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			</a:t>
            </a:r>
            <a:r>
              <a:rPr lang="th-TH" sz="2400" b="1" dirty="0">
                <a:solidFill>
                  <a:srgbClr val="FF0066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1</a:t>
            </a:r>
            <a:r>
              <a:rPr lang="en-US" sz="2400" b="1" dirty="0">
                <a:solidFill>
                  <a:srgbClr val="FF0066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9</a:t>
            </a:r>
            <a:endParaRPr lang="th-TH" sz="2400" b="1" dirty="0">
              <a:solidFill>
                <a:srgbClr val="FF0066"/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th-TH" sz="2400" b="1" dirty="0">
                <a:solidFill>
                  <a:srgbClr val="FF0066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 </a:t>
            </a:r>
            <a:r>
              <a:rPr lang="th-TH" sz="2400" b="1" dirty="0">
                <a:solidFill>
                  <a:srgbClr val="FF0066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  <a:hlinkClick r:id="rId21" action="ppaction://hlinksldjump"/>
              </a:rPr>
              <a:t>สถานีอุทกวิทยาสำรวจปริมาณน้ำ</a:t>
            </a:r>
            <a:r>
              <a:rPr lang="th-TH" sz="2400" b="1" dirty="0">
                <a:solidFill>
                  <a:srgbClr val="FF0066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	</a:t>
            </a:r>
            <a:r>
              <a:rPr lang="en-US" sz="2400" b="1" dirty="0">
                <a:solidFill>
                  <a:srgbClr val="FF0066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	</a:t>
            </a:r>
            <a:r>
              <a:rPr lang="th-TH" sz="2400" b="1" dirty="0">
                <a:solidFill>
                  <a:srgbClr val="FF0066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</a:t>
            </a:r>
            <a:r>
              <a:rPr lang="en-US" sz="2400" b="1" dirty="0">
                <a:solidFill>
                  <a:srgbClr val="FF0066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			20</a:t>
            </a:r>
            <a:endParaRPr lang="th-TH" sz="2400" b="1" dirty="0">
              <a:solidFill>
                <a:srgbClr val="FF0066"/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th-TH" sz="2400" b="1" dirty="0">
                <a:solidFill>
                  <a:srgbClr val="FF0066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 </a:t>
            </a:r>
            <a:r>
              <a:rPr lang="th-TH" sz="2400" b="1" dirty="0">
                <a:solidFill>
                  <a:srgbClr val="FF0066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  <a:hlinkClick r:id="rId22" action="ppaction://hlinksldjump"/>
              </a:rPr>
              <a:t>สถานีอุทกวิทยาสำรวจระดับน้ำ</a:t>
            </a:r>
            <a:r>
              <a:rPr lang="th-TH" sz="2400" b="1" dirty="0">
                <a:solidFill>
                  <a:srgbClr val="FF0066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	</a:t>
            </a:r>
            <a:r>
              <a:rPr lang="en-US" sz="2400" b="1" dirty="0">
                <a:solidFill>
                  <a:srgbClr val="FF0066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	</a:t>
            </a:r>
            <a:r>
              <a:rPr lang="th-TH" sz="2400" b="1" dirty="0">
                <a:solidFill>
                  <a:srgbClr val="FF0066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</a:t>
            </a:r>
            <a:r>
              <a:rPr lang="en-US" sz="2400" b="1" dirty="0">
                <a:solidFill>
                  <a:srgbClr val="FF0066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			22</a:t>
            </a:r>
            <a:endParaRPr lang="th-TH" sz="2400" b="1" dirty="0">
              <a:solidFill>
                <a:srgbClr val="FF0066"/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th-TH" sz="2400" b="1" dirty="0">
                <a:solidFill>
                  <a:srgbClr val="FF0066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 </a:t>
            </a:r>
            <a:r>
              <a:rPr lang="th-TH" sz="2400" b="1" dirty="0">
                <a:solidFill>
                  <a:srgbClr val="FF0066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  <a:hlinkClick r:id="rId23" action="ppaction://hlinksldjump"/>
              </a:rPr>
              <a:t>สถานีอุทกวิทยาสำรวจตะกอนและคุณภาพน้ำ</a:t>
            </a:r>
            <a:r>
              <a:rPr lang="th-TH" sz="2400" b="1" dirty="0">
                <a:solidFill>
                  <a:srgbClr val="FF0066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	</a:t>
            </a:r>
            <a:r>
              <a:rPr lang="en-US" sz="2400" b="1" dirty="0">
                <a:solidFill>
                  <a:srgbClr val="FF0066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		</a:t>
            </a:r>
            <a:r>
              <a:rPr lang="th-TH" sz="2400" b="1" dirty="0">
                <a:solidFill>
                  <a:srgbClr val="FF0066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2</a:t>
            </a:r>
            <a:r>
              <a:rPr lang="en-US" sz="2400" b="1" dirty="0">
                <a:solidFill>
                  <a:srgbClr val="FF0066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3</a:t>
            </a:r>
            <a:endParaRPr lang="th-TH" sz="2400" b="1" dirty="0">
              <a:solidFill>
                <a:srgbClr val="FF0066"/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  <a:p>
            <a:pPr lvl="1" algn="ctr"/>
            <a:r>
              <a:rPr lang="th-TH" sz="4000" b="1" dirty="0">
                <a:ln w="0"/>
                <a:solidFill>
                  <a:srgbClr val="FF0066"/>
                </a:solidFill>
                <a:effectLst>
                  <a:glow>
                    <a:schemeClr val="tx2">
                      <a:lumMod val="60000"/>
                      <a:lumOff val="40000"/>
                    </a:schemeClr>
                  </a:glow>
                  <a:outerShdw blurRad="63500" dist="50800" dir="2700000" algn="ctr" rotWithShape="0">
                    <a:schemeClr val="tx1">
                      <a:alpha val="97000"/>
                    </a:schemeClr>
                  </a:outerShdw>
                  <a:reflection blurRad="6350" stA="53000" endA="300" endPos="35500" dir="5400000" sy="-90000" algn="bl" rotWithShape="0"/>
                </a:effectLst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(คลิกลิงค์เพื่อไปหน้าที่ต้องการ</a:t>
            </a:r>
            <a:r>
              <a:rPr lang="th-TH" sz="3200" b="1" dirty="0">
                <a:ln w="0"/>
                <a:solidFill>
                  <a:srgbClr val="FF0066"/>
                </a:solidFill>
                <a:effectLst>
                  <a:glow>
                    <a:schemeClr val="tx2">
                      <a:lumMod val="60000"/>
                      <a:lumOff val="40000"/>
                    </a:schemeClr>
                  </a:glow>
                  <a:outerShdw blurRad="63500" dist="50800" dir="2700000" algn="ctr" rotWithShape="0">
                    <a:schemeClr val="tx1">
                      <a:alpha val="97000"/>
                    </a:schemeClr>
                  </a:outerShdw>
                  <a:reflection blurRad="6350" stA="53000" endA="300" endPos="35500" dir="5400000" sy="-90000" algn="bl" rotWithShape="0"/>
                </a:effectLst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)</a:t>
            </a:r>
            <a:endParaRPr lang="en-US" sz="2400" b="1" dirty="0">
              <a:solidFill>
                <a:srgbClr val="FF0066"/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</p:txBody>
      </p:sp>
      <p:pic>
        <p:nvPicPr>
          <p:cNvPr id="6" name="Picture 2" descr="D:\01 ศูนย์อุทกวิทยา เหนือตอนบน\1 งานบริหารทั่วไป ชม\HYDRO-1 CENTER CHIANGMAI_files\RID.png"/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29"/>
            <a:ext cx="611560" cy="691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7457728" y="6488668"/>
            <a:ext cx="244827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800" dirty="0">
                <a:solidFill>
                  <a:srgbClr val="FF0066"/>
                </a:solidFill>
                <a:latin typeface="Freestyle Script" pitchFamily="66" charset="0"/>
              </a:rPr>
              <a:t>@Hydrology Chiang Mai</a:t>
            </a:r>
            <a:endParaRPr lang="th-TH" sz="1800" dirty="0">
              <a:solidFill>
                <a:srgbClr val="FF0066"/>
              </a:solidFill>
              <a:latin typeface="Freestyle Script" pitchFamily="66" charset="0"/>
            </a:endParaRPr>
          </a:p>
        </p:txBody>
      </p:sp>
      <p:sp>
        <p:nvSpPr>
          <p:cNvPr id="8" name="ชื่อเรื่อง 1"/>
          <p:cNvSpPr txBox="1">
            <a:spLocks/>
          </p:cNvSpPr>
          <p:nvPr/>
        </p:nvSpPr>
        <p:spPr bwMode="auto">
          <a:xfrm>
            <a:off x="-245664" y="6544101"/>
            <a:ext cx="6646375" cy="313899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  <a:effectLst>
            <a:outerShdw blurRad="152400" dist="38100" algn="l" rotWithShape="0">
              <a:schemeClr val="accent3">
                <a:lumMod val="60000"/>
                <a:lumOff val="40000"/>
                <a:alpha val="4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18288" bIns="0" anchor="b"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5600" b="1" kern="1200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9pPr>
          </a:lstStyle>
          <a:p>
            <a:pPr algn="ctr" eaLnBrk="1" fontAlgn="auto" hangingPunct="1">
              <a:spcAft>
                <a:spcPts val="0"/>
              </a:spcAft>
              <a:defRPr/>
            </a:pPr>
            <a:r>
              <a:rPr lang="th-TH" sz="1600" dirty="0">
                <a:solidFill>
                  <a:srgbClr val="FF0066"/>
                </a:solidFill>
                <a:latin typeface="TH NiramitIT๙ " pitchFamily="2" charset="-34"/>
                <a:cs typeface="TH NiramitIT๙ " pitchFamily="2" charset="-34"/>
              </a:rPr>
              <a:t>  ศูนย์อุทกวิทยาชลประทานภาคเหนือตอนบน  สำนักบริหารจัดการน้ำและอุทกวิทยา  กรมชลประทาน</a:t>
            </a:r>
          </a:p>
        </p:txBody>
      </p:sp>
    </p:spTree>
    <p:extLst>
      <p:ext uri="{BB962C8B-B14F-4D97-AF65-F5344CB8AC3E}">
        <p14:creationId xmlns:p14="http://schemas.microsoft.com/office/powerpoint/2010/main" val="20012412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6253" y="742999"/>
            <a:ext cx="7353703" cy="5834781"/>
          </a:xfrm>
          <a:prstGeom prst="rect">
            <a:avLst/>
          </a:prstGeom>
          <a:gradFill flip="none" rotWithShape="1">
            <a:gsLst>
              <a:gs pos="100000">
                <a:schemeClr val="accent1">
                  <a:lumMod val="5000"/>
                  <a:lumOff val="95000"/>
                </a:schemeClr>
              </a:gs>
              <a:gs pos="16000">
                <a:schemeClr val="accent1">
                  <a:lumMod val="45000"/>
                  <a:lumOff val="55000"/>
                  <a:alpha val="69000"/>
                </a:schemeClr>
              </a:gs>
              <a:gs pos="41000">
                <a:schemeClr val="accent1">
                  <a:lumMod val="45000"/>
                  <a:lumOff val="55000"/>
                  <a:alpha val="94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1"/>
            <a:tileRect/>
          </a:grad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5" name="TextBox 4"/>
          <p:cNvSpPr txBox="1"/>
          <p:nvPr/>
        </p:nvSpPr>
        <p:spPr>
          <a:xfrm>
            <a:off x="3609533" y="421793"/>
            <a:ext cx="26716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4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ลุ่มน้ำวัง</a:t>
            </a:r>
            <a:endParaRPr lang="th-TH" sz="2000" b="1" dirty="0">
              <a:solidFill>
                <a:srgbClr val="000099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334005" y="130334"/>
            <a:ext cx="380756" cy="246221"/>
          </a:xfrm>
          <a:prstGeom prst="rect">
            <a:avLst/>
          </a:prstGeom>
          <a:noFill/>
          <a:ln w="63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b="1" dirty="0">
                <a:solidFill>
                  <a:srgbClr val="FF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15</a:t>
            </a:r>
            <a:endParaRPr lang="th-TH" sz="1000" b="1" dirty="0">
              <a:solidFill>
                <a:srgbClr val="FF00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4450357" y="6577780"/>
            <a:ext cx="1026953" cy="307777"/>
            <a:chOff x="4450357" y="6577780"/>
            <a:chExt cx="1026953" cy="307777"/>
          </a:xfrm>
        </p:grpSpPr>
        <p:sp>
          <p:nvSpPr>
            <p:cNvPr id="13" name="Rounded Rectangle 12"/>
            <p:cNvSpPr/>
            <p:nvPr/>
          </p:nvSpPr>
          <p:spPr>
            <a:xfrm>
              <a:off x="4567106" y="6639795"/>
              <a:ext cx="771787" cy="166969"/>
            </a:xfrm>
            <a:prstGeom prst="roundRect">
              <a:avLst/>
            </a:prstGeom>
            <a:solidFill>
              <a:schemeClr val="tx2">
                <a:lumMod val="50000"/>
                <a:alpha val="42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solidFill>
                  <a:prstClr val="white"/>
                </a:solidFill>
              </a:endParaRPr>
            </a:p>
          </p:txBody>
        </p:sp>
        <p:sp>
          <p:nvSpPr>
            <p:cNvPr id="14" name="TextBox 13">
              <a:hlinkClick r:id="rId3" action="ppaction://hlinksldjump"/>
            </p:cNvPr>
            <p:cNvSpPr txBox="1"/>
            <p:nvPr/>
          </p:nvSpPr>
          <p:spPr>
            <a:xfrm>
              <a:off x="4450357" y="6577780"/>
              <a:ext cx="102695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h-TH" sz="1400" dirty="0">
                  <a:solidFill>
                    <a:srgbClr val="FF0000"/>
                  </a:solidFill>
                  <a:latin typeface="TH SarabunPSK" pitchFamily="34" charset="-34"/>
                  <a:cs typeface="TH SarabunPSK" pitchFamily="34" charset="-34"/>
                </a:rPr>
                <a:t>กลับหน้าสารบัญ</a:t>
              </a: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645" y="867140"/>
            <a:ext cx="3888084" cy="549515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7627" y="1259132"/>
            <a:ext cx="2905431" cy="471117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6348" y="791125"/>
            <a:ext cx="2138413" cy="1245905"/>
          </a:xfrm>
          <a:prstGeom prst="rect">
            <a:avLst/>
          </a:prstGeom>
        </p:spPr>
      </p:pic>
      <p:pic>
        <p:nvPicPr>
          <p:cNvPr id="16" name="Picture 2" descr="D:\01 ศูนย์อุทกวิทยา เหนือตอนบน\1 งานบริหารทั่วไป ชม\HYDRO-1 CENTER CHIANGMAI_files\RID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29"/>
            <a:ext cx="611560" cy="691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ชื่อเรื่อง 1"/>
          <p:cNvSpPr txBox="1">
            <a:spLocks/>
          </p:cNvSpPr>
          <p:nvPr/>
        </p:nvSpPr>
        <p:spPr bwMode="auto">
          <a:xfrm>
            <a:off x="-10" y="6544102"/>
            <a:ext cx="3234529" cy="310678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  <a:effectLst>
            <a:outerShdw blurRad="152400" dist="38100" algn="l" rotWithShape="0">
              <a:schemeClr val="accent3">
                <a:lumMod val="60000"/>
                <a:lumOff val="40000"/>
                <a:alpha val="4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18288" bIns="0" anchor="b"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5600" b="1" kern="1200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9pPr>
          </a:lstStyle>
          <a:p>
            <a:pPr algn="l" eaLnBrk="1" fontAlgn="auto" hangingPunct="1">
              <a:spcAft>
                <a:spcPts val="0"/>
              </a:spcAft>
              <a:defRPr/>
            </a:pPr>
            <a:r>
              <a:rPr lang="th-TH" sz="1600" dirty="0">
                <a:solidFill>
                  <a:srgbClr val="FF0066"/>
                </a:solidFill>
                <a:latin typeface="TH NiramitIT๙ " pitchFamily="2" charset="-34"/>
                <a:cs typeface="TH NiramitIT๙ " pitchFamily="2" charset="-34"/>
              </a:rPr>
              <a:t>  ศูนย์อุทกวิทยาชลประทานภาคเหนือตอนบน</a:t>
            </a:r>
          </a:p>
        </p:txBody>
      </p:sp>
      <p:sp>
        <p:nvSpPr>
          <p:cNvPr id="18" name="ชื่อเรื่อง 1"/>
          <p:cNvSpPr txBox="1">
            <a:spLocks/>
          </p:cNvSpPr>
          <p:nvPr/>
        </p:nvSpPr>
        <p:spPr bwMode="auto">
          <a:xfrm>
            <a:off x="6318904" y="6577780"/>
            <a:ext cx="3587097" cy="313899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  <a:effectLst>
            <a:outerShdw blurRad="152400" dist="38100" algn="l" rotWithShape="0">
              <a:schemeClr val="accent3">
                <a:lumMod val="60000"/>
                <a:lumOff val="40000"/>
                <a:alpha val="4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18288" bIns="0" anchor="b"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5600" b="1" kern="1200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9pPr>
          </a:lstStyle>
          <a:p>
            <a:pPr algn="l" eaLnBrk="1" fontAlgn="auto" hangingPunct="1">
              <a:spcAft>
                <a:spcPts val="0"/>
              </a:spcAft>
              <a:defRPr/>
            </a:pPr>
            <a:r>
              <a:rPr lang="th-TH" sz="1600" dirty="0">
                <a:solidFill>
                  <a:srgbClr val="FF0066"/>
                </a:solidFill>
                <a:latin typeface="TH NiramitIT๙ " pitchFamily="2" charset="-34"/>
                <a:cs typeface="TH NiramitIT๙ " pitchFamily="2" charset="-34"/>
              </a:rPr>
              <a:t>สำนักบริหารจัดการน้ำและอุทกวิทยา  กรมชลประทาน</a:t>
            </a:r>
          </a:p>
        </p:txBody>
      </p:sp>
      <p:sp>
        <p:nvSpPr>
          <p:cNvPr id="19" name="Text Box 4"/>
          <p:cNvSpPr txBox="1">
            <a:spLocks noChangeArrowheads="1"/>
          </p:cNvSpPr>
          <p:nvPr/>
        </p:nvSpPr>
        <p:spPr bwMode="auto">
          <a:xfrm>
            <a:off x="7894464" y="6235912"/>
            <a:ext cx="244827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 dirty="0">
                <a:solidFill>
                  <a:srgbClr val="0000CC"/>
                </a:solidFill>
                <a:latin typeface="Freestyle Script" pitchFamily="66" charset="0"/>
              </a:rPr>
              <a:t>@Hydrology Chiang Mai</a:t>
            </a:r>
            <a:endParaRPr lang="th-TH" sz="1800" dirty="0">
              <a:solidFill>
                <a:srgbClr val="0000CC"/>
              </a:solidFill>
              <a:latin typeface="Freestyle Script" pitchFamily="66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40" y="791125"/>
            <a:ext cx="4046630" cy="57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Rectangle 1"/>
          <p:cNvSpPr/>
          <p:nvPr/>
        </p:nvSpPr>
        <p:spPr>
          <a:xfrm>
            <a:off x="6696966" y="2019667"/>
            <a:ext cx="3227911" cy="1569660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50000"/>
                  <a:alpha val="55000"/>
                </a:schemeClr>
              </a:gs>
              <a:gs pos="50000">
                <a:schemeClr val="accent2">
                  <a:lumMod val="50000"/>
                  <a:shade val="67500"/>
                  <a:satMod val="115000"/>
                  <a:alpha val="35000"/>
                </a:schemeClr>
              </a:gs>
              <a:gs pos="100000">
                <a:schemeClr val="accent4">
                  <a:lumMod val="50000"/>
                  <a:alpha val="75000"/>
                </a:schemeClr>
              </a:gs>
            </a:gsLst>
            <a:lin ang="5400000" scaled="1"/>
            <a:tileRect/>
          </a:gradFill>
          <a:effectLst>
            <a:softEdge rad="88900"/>
          </a:effectLst>
        </p:spPr>
        <p:txBody>
          <a:bodyPr wrap="square" rIns="540000" rtlCol="0">
            <a:spAutoFit/>
          </a:bodyPr>
          <a:lstStyle/>
          <a:p>
            <a:endParaRPr lang="en-US" sz="800" b="1" dirty="0">
              <a:solidFill>
                <a:srgbClr val="000099"/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  <a:p>
            <a:r>
              <a:rPr lang="th-TH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- สำรวจน้ำฝน	</a:t>
            </a:r>
            <a:r>
              <a:rPr lang="en-US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 2</a:t>
            </a:r>
            <a:r>
              <a:rPr lang="th-TH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สถานี</a:t>
            </a:r>
            <a:endParaRPr lang="en-US" sz="2000" b="1" dirty="0">
              <a:solidFill>
                <a:srgbClr val="000099"/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  <a:p>
            <a:r>
              <a:rPr lang="en-US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</a:t>
            </a:r>
            <a:r>
              <a:rPr lang="th-TH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- สำรวจระดับน้ำ	</a:t>
            </a:r>
            <a:r>
              <a:rPr lang="en-US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13</a:t>
            </a:r>
            <a:r>
              <a:rPr lang="th-TH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สถานี</a:t>
            </a:r>
            <a:endParaRPr lang="en-US" sz="2000" b="1" dirty="0">
              <a:solidFill>
                <a:srgbClr val="000099"/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  <a:p>
            <a:r>
              <a:rPr lang="en-US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- </a:t>
            </a:r>
            <a:r>
              <a:rPr lang="th-TH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สำรวจปริมาณน้ำ </a:t>
            </a:r>
            <a:r>
              <a:rPr lang="en-US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	 10</a:t>
            </a:r>
            <a:r>
              <a:rPr lang="th-TH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สถานี</a:t>
            </a:r>
          </a:p>
          <a:p>
            <a:r>
              <a:rPr lang="en-US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- </a:t>
            </a:r>
            <a:r>
              <a:rPr lang="th-TH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สำรวจตะกอน </a:t>
            </a:r>
            <a:r>
              <a:rPr lang="en-US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	   5</a:t>
            </a:r>
            <a:r>
              <a:rPr lang="th-TH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สถานี</a:t>
            </a:r>
          </a:p>
          <a:p>
            <a:endParaRPr lang="th-TH" sz="800" b="1" dirty="0">
              <a:solidFill>
                <a:srgbClr val="000099"/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2017791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6254" y="742999"/>
            <a:ext cx="6612554" cy="5834781"/>
          </a:xfrm>
          <a:prstGeom prst="rect">
            <a:avLst/>
          </a:prstGeom>
          <a:gradFill flip="none" rotWithShape="1">
            <a:gsLst>
              <a:gs pos="100000">
                <a:schemeClr val="accent1">
                  <a:lumMod val="5000"/>
                  <a:lumOff val="95000"/>
                </a:schemeClr>
              </a:gs>
              <a:gs pos="16000">
                <a:schemeClr val="accent1">
                  <a:lumMod val="45000"/>
                  <a:lumOff val="55000"/>
                  <a:alpha val="69000"/>
                </a:schemeClr>
              </a:gs>
              <a:gs pos="41000">
                <a:schemeClr val="accent1">
                  <a:lumMod val="45000"/>
                  <a:lumOff val="55000"/>
                  <a:alpha val="94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1"/>
            <a:tileRect/>
          </a:grad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5" name="TextBox 4"/>
          <p:cNvSpPr txBox="1"/>
          <p:nvPr/>
        </p:nvSpPr>
        <p:spPr>
          <a:xfrm>
            <a:off x="3609533" y="421793"/>
            <a:ext cx="26716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4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ลุ่มน้ำยมตอนบน</a:t>
            </a:r>
            <a:r>
              <a:rPr lang="en-US" sz="2000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 </a:t>
            </a:r>
            <a:endParaRPr lang="th-TH" sz="2000" dirty="0">
              <a:solidFill>
                <a:srgbClr val="000099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4450357" y="6577780"/>
            <a:ext cx="1026953" cy="307777"/>
            <a:chOff x="4450357" y="6577780"/>
            <a:chExt cx="1026953" cy="307777"/>
          </a:xfrm>
        </p:grpSpPr>
        <p:sp>
          <p:nvSpPr>
            <p:cNvPr id="13" name="Rounded Rectangle 12"/>
            <p:cNvSpPr/>
            <p:nvPr/>
          </p:nvSpPr>
          <p:spPr>
            <a:xfrm>
              <a:off x="4567106" y="6639795"/>
              <a:ext cx="771787" cy="166969"/>
            </a:xfrm>
            <a:prstGeom prst="roundRect">
              <a:avLst/>
            </a:prstGeom>
            <a:solidFill>
              <a:schemeClr val="tx2">
                <a:lumMod val="50000"/>
                <a:alpha val="42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solidFill>
                  <a:prstClr val="white"/>
                </a:solidFill>
              </a:endParaRPr>
            </a:p>
          </p:txBody>
        </p:sp>
        <p:sp>
          <p:nvSpPr>
            <p:cNvPr id="14" name="TextBox 13">
              <a:hlinkClick r:id="rId3" action="ppaction://hlinksldjump"/>
            </p:cNvPr>
            <p:cNvSpPr txBox="1"/>
            <p:nvPr/>
          </p:nvSpPr>
          <p:spPr>
            <a:xfrm>
              <a:off x="4450357" y="6577780"/>
              <a:ext cx="102695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h-TH" sz="1400" dirty="0">
                  <a:solidFill>
                    <a:srgbClr val="FF0000"/>
                  </a:solidFill>
                  <a:latin typeface="TH SarabunPSK" pitchFamily="34" charset="-34"/>
                  <a:cs typeface="TH SarabunPSK" pitchFamily="34" charset="-34"/>
                </a:rPr>
                <a:t>กลับหน้าสารบัญ</a:t>
              </a: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6327" y="791125"/>
            <a:ext cx="2970422" cy="199057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533" y="894418"/>
            <a:ext cx="3875594" cy="547750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2482" y="1112331"/>
            <a:ext cx="2112822" cy="5140832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9378893" y="130334"/>
            <a:ext cx="360726" cy="246221"/>
          </a:xfrm>
          <a:prstGeom prst="rect">
            <a:avLst/>
          </a:prstGeom>
          <a:noFill/>
          <a:ln w="63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th-TH" sz="1000" b="1" dirty="0">
                <a:solidFill>
                  <a:srgbClr val="FF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r>
              <a:rPr lang="en-US" sz="1000" b="1" dirty="0">
                <a:solidFill>
                  <a:srgbClr val="FF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</a:t>
            </a:r>
            <a:endParaRPr lang="th-TH" sz="1000" b="1" dirty="0">
              <a:solidFill>
                <a:srgbClr val="FF00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7" name="Picture 2" descr="D:\01 ศูนย์อุทกวิทยา เหนือตอนบน\1 งานบริหารทั่วไป ชม\HYDRO-1 CENTER CHIANGMAI_files\RID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29"/>
            <a:ext cx="611560" cy="691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ชื่อเรื่อง 1"/>
          <p:cNvSpPr txBox="1">
            <a:spLocks/>
          </p:cNvSpPr>
          <p:nvPr/>
        </p:nvSpPr>
        <p:spPr bwMode="auto">
          <a:xfrm>
            <a:off x="-10" y="6544102"/>
            <a:ext cx="3234529" cy="310678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  <a:effectLst>
            <a:outerShdw blurRad="152400" dist="38100" algn="l" rotWithShape="0">
              <a:schemeClr val="accent3">
                <a:lumMod val="60000"/>
                <a:lumOff val="40000"/>
                <a:alpha val="4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18288" bIns="0" anchor="b"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5600" b="1" kern="1200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9pPr>
          </a:lstStyle>
          <a:p>
            <a:pPr algn="l" eaLnBrk="1" fontAlgn="auto" hangingPunct="1">
              <a:spcAft>
                <a:spcPts val="0"/>
              </a:spcAft>
              <a:defRPr/>
            </a:pPr>
            <a:r>
              <a:rPr lang="th-TH" sz="1600" dirty="0">
                <a:solidFill>
                  <a:srgbClr val="FF0066"/>
                </a:solidFill>
                <a:latin typeface="TH NiramitIT๙ " pitchFamily="2" charset="-34"/>
                <a:cs typeface="TH NiramitIT๙ " pitchFamily="2" charset="-34"/>
              </a:rPr>
              <a:t>  ศูนย์อุทกวิทยาชลประทานภาคเหนือตอนบน</a:t>
            </a:r>
          </a:p>
        </p:txBody>
      </p:sp>
      <p:sp>
        <p:nvSpPr>
          <p:cNvPr id="19" name="ชื่อเรื่อง 1"/>
          <p:cNvSpPr txBox="1">
            <a:spLocks/>
          </p:cNvSpPr>
          <p:nvPr/>
        </p:nvSpPr>
        <p:spPr bwMode="auto">
          <a:xfrm>
            <a:off x="6318904" y="6577780"/>
            <a:ext cx="3587097" cy="313899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  <a:effectLst>
            <a:outerShdw blurRad="152400" dist="38100" algn="l" rotWithShape="0">
              <a:schemeClr val="accent3">
                <a:lumMod val="60000"/>
                <a:lumOff val="40000"/>
                <a:alpha val="4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18288" bIns="0" anchor="b"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5600" b="1" kern="1200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9pPr>
          </a:lstStyle>
          <a:p>
            <a:pPr algn="l" eaLnBrk="1" fontAlgn="auto" hangingPunct="1">
              <a:spcAft>
                <a:spcPts val="0"/>
              </a:spcAft>
              <a:defRPr/>
            </a:pPr>
            <a:r>
              <a:rPr lang="th-TH" sz="1600" dirty="0">
                <a:solidFill>
                  <a:srgbClr val="FF0066"/>
                </a:solidFill>
                <a:latin typeface="TH NiramitIT๙ " pitchFamily="2" charset="-34"/>
                <a:cs typeface="TH NiramitIT๙ " pitchFamily="2" charset="-34"/>
              </a:rPr>
              <a:t>สำนักบริหารจัดการน้ำและอุทกวิทยา  กรมชลประทาน</a:t>
            </a:r>
          </a:p>
        </p:txBody>
      </p:sp>
      <p:sp>
        <p:nvSpPr>
          <p:cNvPr id="20" name="Text Box 4"/>
          <p:cNvSpPr txBox="1">
            <a:spLocks noChangeArrowheads="1"/>
          </p:cNvSpPr>
          <p:nvPr/>
        </p:nvSpPr>
        <p:spPr bwMode="auto">
          <a:xfrm>
            <a:off x="7894464" y="6235912"/>
            <a:ext cx="244827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 dirty="0">
                <a:solidFill>
                  <a:srgbClr val="0000CC"/>
                </a:solidFill>
                <a:latin typeface="Freestyle Script" pitchFamily="66" charset="0"/>
              </a:rPr>
              <a:t>@Hydrology Chiang Mai</a:t>
            </a:r>
            <a:endParaRPr lang="th-TH" sz="1800" dirty="0">
              <a:solidFill>
                <a:srgbClr val="0000CC"/>
              </a:solidFill>
              <a:latin typeface="Freestyle Script" pitchFamily="66" charset="0"/>
            </a:endParaRPr>
          </a:p>
        </p:txBody>
      </p:sp>
      <p:sp>
        <p:nvSpPr>
          <p:cNvPr id="18" name="Rectangle 1"/>
          <p:cNvSpPr/>
          <p:nvPr/>
        </p:nvSpPr>
        <p:spPr>
          <a:xfrm>
            <a:off x="6733642" y="3016898"/>
            <a:ext cx="3172358" cy="1569660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50000"/>
                  <a:alpha val="55000"/>
                </a:schemeClr>
              </a:gs>
              <a:gs pos="50000">
                <a:schemeClr val="accent2">
                  <a:lumMod val="50000"/>
                  <a:shade val="67500"/>
                  <a:satMod val="115000"/>
                  <a:alpha val="35000"/>
                </a:schemeClr>
              </a:gs>
              <a:gs pos="100000">
                <a:schemeClr val="accent4">
                  <a:lumMod val="50000"/>
                  <a:alpha val="75000"/>
                </a:schemeClr>
              </a:gs>
            </a:gsLst>
            <a:lin ang="5400000" scaled="1"/>
            <a:tileRect/>
          </a:gradFill>
          <a:effectLst>
            <a:softEdge rad="88900"/>
          </a:effectLst>
        </p:spPr>
        <p:txBody>
          <a:bodyPr wrap="square" rIns="540000" rtlCol="0">
            <a:spAutoFit/>
          </a:bodyPr>
          <a:lstStyle/>
          <a:p>
            <a:endParaRPr lang="en-US" sz="800" b="1" dirty="0">
              <a:solidFill>
                <a:srgbClr val="000099"/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  <a:p>
            <a:r>
              <a:rPr lang="th-TH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- สำรวจน้ำฝน	</a:t>
            </a:r>
            <a:r>
              <a:rPr lang="en-US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</a:t>
            </a:r>
            <a:r>
              <a:rPr lang="th-TH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</a:t>
            </a:r>
            <a:r>
              <a:rPr lang="en-US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3</a:t>
            </a:r>
            <a:r>
              <a:rPr lang="th-TH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สถานี</a:t>
            </a:r>
            <a:endParaRPr lang="en-US" sz="2000" b="1" dirty="0">
              <a:solidFill>
                <a:srgbClr val="000099"/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  <a:p>
            <a:r>
              <a:rPr lang="en-US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</a:t>
            </a:r>
            <a:r>
              <a:rPr lang="th-TH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- สำรวจระดับน้ำ	</a:t>
            </a:r>
            <a:r>
              <a:rPr lang="en-US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11 </a:t>
            </a:r>
            <a:r>
              <a:rPr lang="th-TH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สถานี</a:t>
            </a:r>
            <a:endParaRPr lang="en-US" sz="2000" b="1" dirty="0">
              <a:solidFill>
                <a:srgbClr val="000099"/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  <a:p>
            <a:r>
              <a:rPr lang="en-US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- </a:t>
            </a:r>
            <a:r>
              <a:rPr lang="th-TH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สำรวจปริมาณน้ำ </a:t>
            </a:r>
            <a:r>
              <a:rPr lang="en-US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	 11</a:t>
            </a:r>
            <a:r>
              <a:rPr lang="th-TH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สถานี</a:t>
            </a:r>
          </a:p>
          <a:p>
            <a:r>
              <a:rPr lang="en-US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- </a:t>
            </a:r>
            <a:r>
              <a:rPr lang="th-TH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สำรวจตะกอน </a:t>
            </a:r>
            <a:r>
              <a:rPr lang="en-US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	  5</a:t>
            </a:r>
            <a:r>
              <a:rPr lang="th-TH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สถานี</a:t>
            </a:r>
            <a:endParaRPr lang="en-US" sz="2000" b="1" dirty="0">
              <a:solidFill>
                <a:srgbClr val="000099"/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  <a:p>
            <a:endParaRPr lang="th-TH" sz="800" b="1" dirty="0">
              <a:solidFill>
                <a:srgbClr val="000099"/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037" y="847584"/>
            <a:ext cx="3873567" cy="547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817919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2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6253" y="742999"/>
            <a:ext cx="6719217" cy="5834781"/>
          </a:xfrm>
          <a:prstGeom prst="rect">
            <a:avLst/>
          </a:prstGeom>
          <a:gradFill flip="none" rotWithShape="1">
            <a:gsLst>
              <a:gs pos="100000">
                <a:schemeClr val="accent1">
                  <a:lumMod val="5000"/>
                  <a:lumOff val="95000"/>
                </a:schemeClr>
              </a:gs>
              <a:gs pos="16000">
                <a:schemeClr val="accent1">
                  <a:lumMod val="45000"/>
                  <a:lumOff val="55000"/>
                  <a:alpha val="69000"/>
                </a:schemeClr>
              </a:gs>
              <a:gs pos="41000">
                <a:schemeClr val="accent1">
                  <a:lumMod val="45000"/>
                  <a:lumOff val="55000"/>
                  <a:alpha val="94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1"/>
            <a:tileRect/>
          </a:grad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5" name="TextBox 4"/>
          <p:cNvSpPr txBox="1"/>
          <p:nvPr/>
        </p:nvSpPr>
        <p:spPr>
          <a:xfrm>
            <a:off x="3609533" y="421793"/>
            <a:ext cx="26716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4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ลุ่มน้ำน่านตอนบน</a:t>
            </a:r>
            <a:r>
              <a:rPr lang="en-US" sz="2400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 </a:t>
            </a:r>
            <a:endParaRPr lang="th-TH" sz="2400" dirty="0">
              <a:solidFill>
                <a:srgbClr val="000099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4450357" y="6577780"/>
            <a:ext cx="1026953" cy="307777"/>
            <a:chOff x="4450357" y="6577780"/>
            <a:chExt cx="1026953" cy="307777"/>
          </a:xfrm>
        </p:grpSpPr>
        <p:sp>
          <p:nvSpPr>
            <p:cNvPr id="13" name="Rounded Rectangle 12"/>
            <p:cNvSpPr/>
            <p:nvPr/>
          </p:nvSpPr>
          <p:spPr>
            <a:xfrm>
              <a:off x="4567106" y="6639795"/>
              <a:ext cx="771787" cy="166969"/>
            </a:xfrm>
            <a:prstGeom prst="roundRect">
              <a:avLst/>
            </a:prstGeom>
            <a:solidFill>
              <a:schemeClr val="tx2">
                <a:lumMod val="50000"/>
                <a:alpha val="42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solidFill>
                  <a:prstClr val="white"/>
                </a:solidFill>
              </a:endParaRPr>
            </a:p>
          </p:txBody>
        </p:sp>
        <p:sp>
          <p:nvSpPr>
            <p:cNvPr id="14" name="TextBox 13">
              <a:hlinkClick r:id="rId3" action="ppaction://hlinksldjump"/>
            </p:cNvPr>
            <p:cNvSpPr txBox="1"/>
            <p:nvPr/>
          </p:nvSpPr>
          <p:spPr>
            <a:xfrm>
              <a:off x="4450357" y="6577780"/>
              <a:ext cx="102695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h-TH" sz="1400" dirty="0">
                  <a:solidFill>
                    <a:srgbClr val="FF0000"/>
                  </a:solidFill>
                  <a:latin typeface="TH SarabunPSK" pitchFamily="34" charset="-34"/>
                  <a:cs typeface="TH SarabunPSK" pitchFamily="34" charset="-34"/>
                </a:rPr>
                <a:t>กลับหน้าสารบัญ</a:t>
              </a: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910" y="791125"/>
            <a:ext cx="2341267" cy="184619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324" y="915268"/>
            <a:ext cx="3874463" cy="547590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6858" y="1374193"/>
            <a:ext cx="2476784" cy="4558058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9378893" y="130334"/>
            <a:ext cx="360726" cy="246221"/>
          </a:xfrm>
          <a:prstGeom prst="rect">
            <a:avLst/>
          </a:prstGeom>
          <a:noFill/>
          <a:ln w="63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th-TH" sz="1000" b="1" dirty="0">
                <a:solidFill>
                  <a:srgbClr val="FF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r>
              <a:rPr lang="en-US" sz="1000" b="1" dirty="0">
                <a:solidFill>
                  <a:srgbClr val="FF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</a:t>
            </a:r>
            <a:endParaRPr lang="th-TH" sz="1000" b="1" dirty="0">
              <a:solidFill>
                <a:srgbClr val="FF00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7" name="Picture 2" descr="D:\01 ศูนย์อุทกวิทยา เหนือตอนบน\1 งานบริหารทั่วไป ชม\HYDRO-1 CENTER CHIANGMAI_files\RID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29"/>
            <a:ext cx="611560" cy="691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ชื่อเรื่อง 1"/>
          <p:cNvSpPr txBox="1">
            <a:spLocks/>
          </p:cNvSpPr>
          <p:nvPr/>
        </p:nvSpPr>
        <p:spPr bwMode="auto">
          <a:xfrm>
            <a:off x="-10" y="6544102"/>
            <a:ext cx="3234529" cy="310678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  <a:effectLst>
            <a:outerShdw blurRad="152400" dist="38100" algn="l" rotWithShape="0">
              <a:schemeClr val="accent3">
                <a:lumMod val="60000"/>
                <a:lumOff val="40000"/>
                <a:alpha val="4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18288" bIns="0" anchor="b"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5600" b="1" kern="1200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9pPr>
          </a:lstStyle>
          <a:p>
            <a:pPr algn="l" eaLnBrk="1" fontAlgn="auto" hangingPunct="1">
              <a:spcAft>
                <a:spcPts val="0"/>
              </a:spcAft>
              <a:defRPr/>
            </a:pPr>
            <a:r>
              <a:rPr lang="th-TH" sz="1600" dirty="0">
                <a:solidFill>
                  <a:srgbClr val="FF0066"/>
                </a:solidFill>
                <a:latin typeface="TH NiramitIT๙ " pitchFamily="2" charset="-34"/>
                <a:cs typeface="TH NiramitIT๙ " pitchFamily="2" charset="-34"/>
              </a:rPr>
              <a:t>  ศูนย์อุทกวิทยาชลประทานภาคเหนือตอนบน</a:t>
            </a:r>
          </a:p>
        </p:txBody>
      </p:sp>
      <p:sp>
        <p:nvSpPr>
          <p:cNvPr id="19" name="ชื่อเรื่อง 1"/>
          <p:cNvSpPr txBox="1">
            <a:spLocks/>
          </p:cNvSpPr>
          <p:nvPr/>
        </p:nvSpPr>
        <p:spPr bwMode="auto">
          <a:xfrm>
            <a:off x="6318904" y="6577780"/>
            <a:ext cx="3587097" cy="313899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  <a:effectLst>
            <a:outerShdw blurRad="152400" dist="38100" algn="l" rotWithShape="0">
              <a:schemeClr val="accent3">
                <a:lumMod val="60000"/>
                <a:lumOff val="40000"/>
                <a:alpha val="4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18288" bIns="0" anchor="b"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5600" b="1" kern="1200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9pPr>
          </a:lstStyle>
          <a:p>
            <a:pPr algn="l" eaLnBrk="1" fontAlgn="auto" hangingPunct="1">
              <a:spcAft>
                <a:spcPts val="0"/>
              </a:spcAft>
              <a:defRPr/>
            </a:pPr>
            <a:r>
              <a:rPr lang="th-TH" sz="1600" dirty="0">
                <a:solidFill>
                  <a:srgbClr val="FF0066"/>
                </a:solidFill>
                <a:latin typeface="TH NiramitIT๙ " pitchFamily="2" charset="-34"/>
                <a:cs typeface="TH NiramitIT๙ " pitchFamily="2" charset="-34"/>
              </a:rPr>
              <a:t>สำนักบริหารจัดการน้ำและอุทกวิทยา  กรมชลประทาน</a:t>
            </a:r>
          </a:p>
        </p:txBody>
      </p:sp>
      <p:sp>
        <p:nvSpPr>
          <p:cNvPr id="20" name="Text Box 4"/>
          <p:cNvSpPr txBox="1">
            <a:spLocks noChangeArrowheads="1"/>
          </p:cNvSpPr>
          <p:nvPr/>
        </p:nvSpPr>
        <p:spPr bwMode="auto">
          <a:xfrm>
            <a:off x="7894464" y="6235912"/>
            <a:ext cx="244827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 dirty="0">
                <a:solidFill>
                  <a:srgbClr val="0000CC"/>
                </a:solidFill>
                <a:latin typeface="Freestyle Script" pitchFamily="66" charset="0"/>
              </a:rPr>
              <a:t>@Hydrology Chiang Mai</a:t>
            </a:r>
            <a:endParaRPr lang="th-TH" sz="1800" dirty="0">
              <a:solidFill>
                <a:srgbClr val="0000CC"/>
              </a:solidFill>
              <a:latin typeface="Freestyle Script" pitchFamily="66" charset="0"/>
            </a:endParaRPr>
          </a:p>
        </p:txBody>
      </p:sp>
      <p:sp>
        <p:nvSpPr>
          <p:cNvPr id="18" name="Rectangle 1"/>
          <p:cNvSpPr/>
          <p:nvPr/>
        </p:nvSpPr>
        <p:spPr>
          <a:xfrm>
            <a:off x="6733642" y="3781192"/>
            <a:ext cx="3172358" cy="1877437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50000"/>
                  <a:alpha val="55000"/>
                </a:schemeClr>
              </a:gs>
              <a:gs pos="50000">
                <a:schemeClr val="accent2">
                  <a:lumMod val="50000"/>
                  <a:shade val="67500"/>
                  <a:satMod val="115000"/>
                  <a:alpha val="35000"/>
                </a:schemeClr>
              </a:gs>
              <a:gs pos="100000">
                <a:schemeClr val="accent4">
                  <a:lumMod val="50000"/>
                  <a:alpha val="75000"/>
                </a:schemeClr>
              </a:gs>
            </a:gsLst>
            <a:lin ang="5400000" scaled="1"/>
            <a:tileRect/>
          </a:gradFill>
          <a:effectLst>
            <a:softEdge rad="88900"/>
          </a:effectLst>
        </p:spPr>
        <p:txBody>
          <a:bodyPr wrap="square" rIns="540000" rtlCol="0">
            <a:spAutoFit/>
          </a:bodyPr>
          <a:lstStyle/>
          <a:p>
            <a:endParaRPr lang="en-US" sz="800" b="1" dirty="0">
              <a:solidFill>
                <a:srgbClr val="000099"/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  <a:p>
            <a:r>
              <a:rPr lang="th-TH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- สำรวจน้ำฝน	</a:t>
            </a:r>
            <a:r>
              <a:rPr lang="en-US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 </a:t>
            </a:r>
            <a:r>
              <a:rPr lang="th-TH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1 สถานี</a:t>
            </a:r>
            <a:endParaRPr lang="en-US" sz="2000" b="1" dirty="0">
              <a:solidFill>
                <a:srgbClr val="000099"/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  <a:p>
            <a:r>
              <a:rPr lang="en-US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</a:t>
            </a:r>
            <a:r>
              <a:rPr lang="th-TH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- สำรวจระดับน้ำ	</a:t>
            </a:r>
            <a:r>
              <a:rPr lang="en-US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 9</a:t>
            </a:r>
            <a:r>
              <a:rPr lang="th-TH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สถานี</a:t>
            </a:r>
            <a:endParaRPr lang="en-US" sz="2000" b="1" dirty="0">
              <a:solidFill>
                <a:srgbClr val="000099"/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  <a:p>
            <a:r>
              <a:rPr lang="en-US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- </a:t>
            </a:r>
            <a:r>
              <a:rPr lang="th-TH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สำรวจปริมาณน้ำ </a:t>
            </a:r>
            <a:r>
              <a:rPr lang="en-US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	  6</a:t>
            </a:r>
            <a:r>
              <a:rPr lang="th-TH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สถานี</a:t>
            </a:r>
          </a:p>
          <a:p>
            <a:r>
              <a:rPr lang="en-US" sz="2000" b="1" dirty="0">
                <a:solidFill>
                  <a:srgbClr val="FF0000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- </a:t>
            </a:r>
            <a:r>
              <a:rPr lang="th-TH" sz="2000" b="1" dirty="0">
                <a:solidFill>
                  <a:srgbClr val="FF0000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สำรวจปริมาณน้ำ(ฉก.) </a:t>
            </a:r>
            <a:r>
              <a:rPr lang="en-US" sz="2000" b="1" dirty="0">
                <a:solidFill>
                  <a:srgbClr val="FF0000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	  </a:t>
            </a:r>
            <a:r>
              <a:rPr lang="th-TH" sz="2000" b="1" dirty="0">
                <a:solidFill>
                  <a:srgbClr val="FF0000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2 สถานี</a:t>
            </a:r>
          </a:p>
          <a:p>
            <a:r>
              <a:rPr lang="en-US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- </a:t>
            </a:r>
            <a:r>
              <a:rPr lang="th-TH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สำรวจตะกอน </a:t>
            </a:r>
            <a:r>
              <a:rPr lang="en-US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	  4</a:t>
            </a:r>
            <a:r>
              <a:rPr lang="th-TH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สถานี</a:t>
            </a:r>
            <a:endParaRPr lang="en-US" sz="2000" b="1" dirty="0">
              <a:solidFill>
                <a:srgbClr val="000099"/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  <a:p>
            <a:endParaRPr lang="th-TH" sz="800" b="1" dirty="0">
              <a:solidFill>
                <a:srgbClr val="000099"/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324" y="904939"/>
            <a:ext cx="3873567" cy="547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77135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2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278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30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30" tmFilter="0, 0; 0.125,0.2665; 0.25,0.4; 0.375,0.465; 0.5,0.5;  0.625,0.535; 0.75,0.6; 0.875,0.7335; 1,1">
                                          <p:stCondLst>
                                            <p:cond delay="83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415" tmFilter="0, 0; 0.125,0.2665; 0.25,0.4; 0.375,0.465; 0.5,0.5;  0.625,0.535; 0.75,0.6; 0.875,0.7335; 1,1">
                                          <p:stCondLst>
                                            <p:cond delay="1655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5" tmFilter="0, 0; 0.125,0.2665; 0.25,0.4; 0.375,0.465; 0.5,0.5;  0.625,0.535; 0.75,0.6; 0.875,0.7335; 1,1">
                                          <p:stCondLst>
                                            <p:cond delay="207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33">
                                          <p:stCondLst>
                                            <p:cond delay="812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207" decel="50000">
                                          <p:stCondLst>
                                            <p:cond delay="845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33">
                                          <p:stCondLst>
                                            <p:cond delay="164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207" decel="50000">
                                          <p:stCondLst>
                                            <p:cond delay="1673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33">
                                          <p:stCondLst>
                                            <p:cond delay="2052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207" decel="50000">
                                          <p:stCondLst>
                                            <p:cond delay="2085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33">
                                          <p:stCondLst>
                                            <p:cond delay="226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207" decel="50000">
                                          <p:stCondLst>
                                            <p:cond delay="2293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6253" y="742999"/>
            <a:ext cx="6824311" cy="5834781"/>
          </a:xfrm>
          <a:prstGeom prst="rect">
            <a:avLst/>
          </a:prstGeom>
          <a:gradFill flip="none" rotWithShape="1">
            <a:gsLst>
              <a:gs pos="100000">
                <a:schemeClr val="accent1">
                  <a:lumMod val="5000"/>
                  <a:lumOff val="95000"/>
                </a:schemeClr>
              </a:gs>
              <a:gs pos="16000">
                <a:schemeClr val="accent1">
                  <a:lumMod val="45000"/>
                  <a:lumOff val="55000"/>
                  <a:alpha val="69000"/>
                </a:schemeClr>
              </a:gs>
              <a:gs pos="41000">
                <a:schemeClr val="accent1">
                  <a:lumMod val="45000"/>
                  <a:lumOff val="55000"/>
                  <a:alpha val="94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1"/>
            <a:tileRect/>
          </a:grad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09533" y="421793"/>
            <a:ext cx="26716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4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ลุ่มน้ำสาละวิน</a:t>
            </a:r>
            <a:endParaRPr lang="th-TH" sz="2000" dirty="0">
              <a:solidFill>
                <a:srgbClr val="000099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4450357" y="6577780"/>
            <a:ext cx="1026953" cy="307777"/>
            <a:chOff x="4450357" y="6577780"/>
            <a:chExt cx="1026953" cy="307777"/>
          </a:xfrm>
        </p:grpSpPr>
        <p:sp>
          <p:nvSpPr>
            <p:cNvPr id="13" name="Rounded Rectangle 12"/>
            <p:cNvSpPr/>
            <p:nvPr/>
          </p:nvSpPr>
          <p:spPr>
            <a:xfrm>
              <a:off x="4567106" y="6639795"/>
              <a:ext cx="771787" cy="166969"/>
            </a:xfrm>
            <a:prstGeom prst="roundRect">
              <a:avLst/>
            </a:prstGeom>
            <a:solidFill>
              <a:schemeClr val="tx2">
                <a:lumMod val="50000"/>
                <a:alpha val="42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solidFill>
                  <a:srgbClr val="FF0000"/>
                </a:solidFill>
              </a:endParaRPr>
            </a:p>
          </p:txBody>
        </p:sp>
        <p:sp>
          <p:nvSpPr>
            <p:cNvPr id="14" name="TextBox 13">
              <a:hlinkClick r:id="rId3" action="ppaction://hlinksldjump"/>
            </p:cNvPr>
            <p:cNvSpPr txBox="1"/>
            <p:nvPr/>
          </p:nvSpPr>
          <p:spPr>
            <a:xfrm>
              <a:off x="4450357" y="6577780"/>
              <a:ext cx="102695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h-TH" sz="1400" dirty="0">
                  <a:solidFill>
                    <a:srgbClr val="FF0000"/>
                  </a:solidFill>
                  <a:latin typeface="TH SarabunPSK" pitchFamily="34" charset="-34"/>
                  <a:cs typeface="TH SarabunPSK" pitchFamily="34" charset="-34"/>
                </a:rPr>
                <a:t>กลับหน้าสารบัญ</a:t>
              </a:r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4842" y="791125"/>
            <a:ext cx="2683318" cy="210853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395" y="905639"/>
            <a:ext cx="3909087" cy="552484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9760" y="982525"/>
            <a:ext cx="2474855" cy="5355727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9378893" y="130334"/>
            <a:ext cx="360726" cy="246221"/>
          </a:xfrm>
          <a:prstGeom prst="rect">
            <a:avLst/>
          </a:prstGeom>
          <a:noFill/>
          <a:ln w="63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th-TH" sz="1000" b="1" dirty="0">
                <a:solidFill>
                  <a:srgbClr val="FF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r>
              <a:rPr lang="en-US" sz="1000" b="1" dirty="0">
                <a:solidFill>
                  <a:srgbClr val="FF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</a:t>
            </a:r>
            <a:endParaRPr lang="th-TH" sz="1000" b="1" dirty="0">
              <a:solidFill>
                <a:srgbClr val="FF00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7" name="Picture 2" descr="D:\01 ศูนย์อุทกวิทยา เหนือตอนบน\1 งานบริหารทั่วไป ชม\HYDRO-1 CENTER CHIANGMAI_files\RID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29"/>
            <a:ext cx="611560" cy="691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ชื่อเรื่อง 1"/>
          <p:cNvSpPr txBox="1">
            <a:spLocks/>
          </p:cNvSpPr>
          <p:nvPr/>
        </p:nvSpPr>
        <p:spPr bwMode="auto">
          <a:xfrm>
            <a:off x="-10" y="6544102"/>
            <a:ext cx="3234529" cy="310678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  <a:effectLst>
            <a:outerShdw blurRad="152400" dist="38100" algn="l" rotWithShape="0">
              <a:schemeClr val="accent3">
                <a:lumMod val="60000"/>
                <a:lumOff val="40000"/>
                <a:alpha val="4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18288" bIns="0" anchor="b"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5600" b="1" kern="1200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9pPr>
          </a:lstStyle>
          <a:p>
            <a:pPr algn="l" eaLnBrk="1" fontAlgn="auto" hangingPunct="1">
              <a:spcAft>
                <a:spcPts val="0"/>
              </a:spcAft>
              <a:defRPr/>
            </a:pPr>
            <a:r>
              <a:rPr lang="th-TH" sz="1600" dirty="0">
                <a:solidFill>
                  <a:srgbClr val="FF0066"/>
                </a:solidFill>
                <a:latin typeface="TH NiramitIT๙ " pitchFamily="2" charset="-34"/>
                <a:cs typeface="TH NiramitIT๙ " pitchFamily="2" charset="-34"/>
              </a:rPr>
              <a:t>  ศูนย์อุทกวิทยาชลประทานภาคเหนือตอนบน</a:t>
            </a:r>
          </a:p>
        </p:txBody>
      </p:sp>
      <p:sp>
        <p:nvSpPr>
          <p:cNvPr id="19" name="ชื่อเรื่อง 1"/>
          <p:cNvSpPr txBox="1">
            <a:spLocks/>
          </p:cNvSpPr>
          <p:nvPr/>
        </p:nvSpPr>
        <p:spPr bwMode="auto">
          <a:xfrm>
            <a:off x="6318904" y="6577780"/>
            <a:ext cx="3587097" cy="313899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  <a:effectLst>
            <a:outerShdw blurRad="152400" dist="38100" algn="l" rotWithShape="0">
              <a:schemeClr val="accent3">
                <a:lumMod val="60000"/>
                <a:lumOff val="40000"/>
                <a:alpha val="4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18288" bIns="0" anchor="b"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5600" b="1" kern="1200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9pPr>
          </a:lstStyle>
          <a:p>
            <a:pPr algn="l" eaLnBrk="1" fontAlgn="auto" hangingPunct="1">
              <a:spcAft>
                <a:spcPts val="0"/>
              </a:spcAft>
              <a:defRPr/>
            </a:pPr>
            <a:r>
              <a:rPr lang="th-TH" sz="1600" dirty="0">
                <a:solidFill>
                  <a:srgbClr val="FF0066"/>
                </a:solidFill>
                <a:latin typeface="TH NiramitIT๙ " pitchFamily="2" charset="-34"/>
                <a:cs typeface="TH NiramitIT๙ " pitchFamily="2" charset="-34"/>
              </a:rPr>
              <a:t>สำนักบริหารจัดการน้ำและอุทกวิทยา  กรมชลประทาน</a:t>
            </a:r>
          </a:p>
        </p:txBody>
      </p:sp>
      <p:sp>
        <p:nvSpPr>
          <p:cNvPr id="20" name="Text Box 4"/>
          <p:cNvSpPr txBox="1">
            <a:spLocks noChangeArrowheads="1"/>
          </p:cNvSpPr>
          <p:nvPr/>
        </p:nvSpPr>
        <p:spPr bwMode="auto">
          <a:xfrm>
            <a:off x="7894464" y="6235912"/>
            <a:ext cx="244827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 dirty="0">
                <a:solidFill>
                  <a:srgbClr val="0000CC"/>
                </a:solidFill>
                <a:latin typeface="Freestyle Script" pitchFamily="66" charset="0"/>
              </a:rPr>
              <a:t>@Hydrology Chiang Mai</a:t>
            </a:r>
            <a:endParaRPr lang="th-TH" sz="1800" dirty="0">
              <a:solidFill>
                <a:srgbClr val="0000CC"/>
              </a:solidFill>
              <a:latin typeface="Freestyle Script" pitchFamily="66" charset="0"/>
            </a:endParaRPr>
          </a:p>
        </p:txBody>
      </p:sp>
      <p:sp>
        <p:nvSpPr>
          <p:cNvPr id="18" name="Rectangle 1"/>
          <p:cNvSpPr/>
          <p:nvPr/>
        </p:nvSpPr>
        <p:spPr>
          <a:xfrm>
            <a:off x="6733642" y="3781192"/>
            <a:ext cx="3172358" cy="1569660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50000"/>
                  <a:alpha val="55000"/>
                </a:schemeClr>
              </a:gs>
              <a:gs pos="50000">
                <a:schemeClr val="accent2">
                  <a:lumMod val="50000"/>
                  <a:shade val="67500"/>
                  <a:satMod val="115000"/>
                  <a:alpha val="35000"/>
                </a:schemeClr>
              </a:gs>
              <a:gs pos="100000">
                <a:schemeClr val="accent4">
                  <a:lumMod val="50000"/>
                  <a:alpha val="75000"/>
                </a:schemeClr>
              </a:gs>
            </a:gsLst>
            <a:lin ang="5400000" scaled="1"/>
            <a:tileRect/>
          </a:gradFill>
          <a:effectLst>
            <a:softEdge rad="88900"/>
          </a:effectLst>
        </p:spPr>
        <p:txBody>
          <a:bodyPr wrap="square" rIns="540000" rtlCol="0">
            <a:spAutoFit/>
          </a:bodyPr>
          <a:lstStyle/>
          <a:p>
            <a:endParaRPr lang="en-US" sz="800" b="1" dirty="0">
              <a:solidFill>
                <a:srgbClr val="000099"/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  <a:p>
            <a:r>
              <a:rPr lang="th-TH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- สำรวจน้ำฝน	</a:t>
            </a:r>
            <a:r>
              <a:rPr lang="en-US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 </a:t>
            </a:r>
            <a:r>
              <a:rPr lang="th-TH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1 สถานี</a:t>
            </a:r>
            <a:endParaRPr lang="en-US" sz="2000" b="1" dirty="0">
              <a:solidFill>
                <a:srgbClr val="000099"/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  <a:p>
            <a:r>
              <a:rPr lang="en-US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</a:t>
            </a:r>
            <a:r>
              <a:rPr lang="th-TH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- สำรวจระดับน้ำ	</a:t>
            </a:r>
            <a:r>
              <a:rPr lang="en-US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 1</a:t>
            </a:r>
            <a:r>
              <a:rPr lang="th-TH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สถานี</a:t>
            </a:r>
            <a:endParaRPr lang="en-US" sz="2000" b="1" dirty="0">
              <a:solidFill>
                <a:srgbClr val="000099"/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  <a:p>
            <a:r>
              <a:rPr lang="en-US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- </a:t>
            </a:r>
            <a:r>
              <a:rPr lang="th-TH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สำรวจปริมาณน้ำ </a:t>
            </a:r>
            <a:r>
              <a:rPr lang="en-US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	  1</a:t>
            </a:r>
            <a:r>
              <a:rPr lang="th-TH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สถานี</a:t>
            </a:r>
          </a:p>
          <a:p>
            <a:r>
              <a:rPr lang="en-US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- </a:t>
            </a:r>
            <a:r>
              <a:rPr lang="th-TH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สำรวจตะกอน </a:t>
            </a:r>
            <a:r>
              <a:rPr lang="en-US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	  -</a:t>
            </a:r>
            <a:r>
              <a:rPr lang="th-TH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สถานี</a:t>
            </a:r>
            <a:endParaRPr lang="en-US" sz="2000" b="1" dirty="0">
              <a:solidFill>
                <a:srgbClr val="000099"/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  <a:p>
            <a:endParaRPr lang="th-TH" sz="800" b="1" dirty="0">
              <a:solidFill>
                <a:srgbClr val="000099"/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829" y="894578"/>
            <a:ext cx="3906653" cy="552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327186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96253" y="742999"/>
            <a:ext cx="7141945" cy="5834781"/>
          </a:xfrm>
          <a:prstGeom prst="rect">
            <a:avLst/>
          </a:prstGeom>
          <a:gradFill flip="none" rotWithShape="1">
            <a:gsLst>
              <a:gs pos="100000">
                <a:schemeClr val="accent1">
                  <a:lumMod val="5000"/>
                  <a:lumOff val="95000"/>
                </a:schemeClr>
              </a:gs>
              <a:gs pos="16000">
                <a:schemeClr val="accent1">
                  <a:lumMod val="45000"/>
                  <a:lumOff val="55000"/>
                  <a:alpha val="69000"/>
                </a:schemeClr>
              </a:gs>
              <a:gs pos="41000">
                <a:schemeClr val="accent1">
                  <a:lumMod val="45000"/>
                  <a:lumOff val="55000"/>
                  <a:alpha val="94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1"/>
            <a:tileRect/>
          </a:grad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09533" y="421793"/>
            <a:ext cx="26716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4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ลุ่มน้ำกก</a:t>
            </a:r>
            <a:endParaRPr lang="th-TH" sz="2000" dirty="0">
              <a:solidFill>
                <a:srgbClr val="000099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4450357" y="6577780"/>
            <a:ext cx="1026953" cy="307777"/>
            <a:chOff x="4450357" y="6577780"/>
            <a:chExt cx="1026953" cy="307777"/>
          </a:xfrm>
        </p:grpSpPr>
        <p:sp>
          <p:nvSpPr>
            <p:cNvPr id="13" name="Rounded Rectangle 12"/>
            <p:cNvSpPr/>
            <p:nvPr/>
          </p:nvSpPr>
          <p:spPr>
            <a:xfrm>
              <a:off x="4567106" y="6639795"/>
              <a:ext cx="771787" cy="166969"/>
            </a:xfrm>
            <a:prstGeom prst="roundRect">
              <a:avLst/>
            </a:prstGeom>
            <a:solidFill>
              <a:schemeClr val="tx2">
                <a:lumMod val="50000"/>
                <a:alpha val="42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solidFill>
                  <a:prstClr val="white"/>
                </a:solidFill>
              </a:endParaRPr>
            </a:p>
          </p:txBody>
        </p:sp>
        <p:sp>
          <p:nvSpPr>
            <p:cNvPr id="14" name="TextBox 13">
              <a:hlinkClick r:id="rId3" action="ppaction://hlinksldjump"/>
            </p:cNvPr>
            <p:cNvSpPr txBox="1"/>
            <p:nvPr/>
          </p:nvSpPr>
          <p:spPr>
            <a:xfrm>
              <a:off x="4450357" y="6577780"/>
              <a:ext cx="102695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h-TH" sz="1400" dirty="0">
                  <a:solidFill>
                    <a:srgbClr val="FF0000"/>
                  </a:solidFill>
                  <a:latin typeface="TH SarabunPSK" pitchFamily="34" charset="-34"/>
                  <a:cs typeface="TH SarabunPSK" pitchFamily="34" charset="-34"/>
                </a:rPr>
                <a:t>กลับหน้าสารบัญ</a:t>
              </a:r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1895" y="1159499"/>
            <a:ext cx="2640198" cy="377049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9117" y="5165510"/>
            <a:ext cx="2905754" cy="1251344"/>
          </a:xfrm>
          <a:prstGeom prst="rect">
            <a:avLst/>
          </a:prstGeom>
          <a:ln>
            <a:solidFill>
              <a:schemeClr val="bg2">
                <a:lumMod val="10000"/>
              </a:schemeClr>
            </a:solidFill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732" y="867140"/>
            <a:ext cx="3926684" cy="5549714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9378893" y="130334"/>
            <a:ext cx="360726" cy="246221"/>
          </a:xfrm>
          <a:prstGeom prst="rect">
            <a:avLst/>
          </a:prstGeom>
          <a:noFill/>
          <a:ln w="63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b="1" dirty="0">
                <a:solidFill>
                  <a:srgbClr val="FF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19</a:t>
            </a:r>
            <a:endParaRPr lang="th-TH" sz="1000" b="1" dirty="0">
              <a:solidFill>
                <a:srgbClr val="FF00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9" name="Picture 2" descr="D:\01 ศูนย์อุทกวิทยา เหนือตอนบน\1 งานบริหารทั่วไป ชม\HYDRO-1 CENTER CHIANGMAI_files\RID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29"/>
            <a:ext cx="611560" cy="691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ชื่อเรื่อง 1"/>
          <p:cNvSpPr txBox="1">
            <a:spLocks/>
          </p:cNvSpPr>
          <p:nvPr/>
        </p:nvSpPr>
        <p:spPr bwMode="auto">
          <a:xfrm>
            <a:off x="-10" y="6544102"/>
            <a:ext cx="3234529" cy="310678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  <a:effectLst>
            <a:outerShdw blurRad="152400" dist="38100" algn="l" rotWithShape="0">
              <a:schemeClr val="accent3">
                <a:lumMod val="60000"/>
                <a:lumOff val="40000"/>
                <a:alpha val="4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18288" bIns="0" anchor="b"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5600" b="1" kern="1200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9pPr>
          </a:lstStyle>
          <a:p>
            <a:pPr algn="l" eaLnBrk="1" fontAlgn="auto" hangingPunct="1">
              <a:spcAft>
                <a:spcPts val="0"/>
              </a:spcAft>
              <a:defRPr/>
            </a:pPr>
            <a:r>
              <a:rPr lang="th-TH" sz="1600" dirty="0">
                <a:solidFill>
                  <a:srgbClr val="FF0066"/>
                </a:solidFill>
                <a:latin typeface="TH NiramitIT๙ " pitchFamily="2" charset="-34"/>
                <a:cs typeface="TH NiramitIT๙ " pitchFamily="2" charset="-34"/>
              </a:rPr>
              <a:t>  ศูนย์อุทกวิทยาชลประทานภาคเหนือตอนบน</a:t>
            </a:r>
          </a:p>
        </p:txBody>
      </p:sp>
      <p:sp>
        <p:nvSpPr>
          <p:cNvPr id="22" name="ชื่อเรื่อง 1"/>
          <p:cNvSpPr txBox="1">
            <a:spLocks/>
          </p:cNvSpPr>
          <p:nvPr/>
        </p:nvSpPr>
        <p:spPr bwMode="auto">
          <a:xfrm>
            <a:off x="6318904" y="6577780"/>
            <a:ext cx="3587097" cy="313899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  <a:effectLst>
            <a:outerShdw blurRad="152400" dist="38100" algn="l" rotWithShape="0">
              <a:schemeClr val="accent3">
                <a:lumMod val="60000"/>
                <a:lumOff val="40000"/>
                <a:alpha val="4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18288" bIns="0" anchor="b"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5600" b="1" kern="1200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9pPr>
          </a:lstStyle>
          <a:p>
            <a:pPr algn="l" eaLnBrk="1" fontAlgn="auto" hangingPunct="1">
              <a:spcAft>
                <a:spcPts val="0"/>
              </a:spcAft>
              <a:defRPr/>
            </a:pPr>
            <a:r>
              <a:rPr lang="th-TH" sz="1600" dirty="0">
                <a:solidFill>
                  <a:srgbClr val="FF0066"/>
                </a:solidFill>
                <a:latin typeface="TH NiramitIT๙ " pitchFamily="2" charset="-34"/>
                <a:cs typeface="TH NiramitIT๙ " pitchFamily="2" charset="-34"/>
              </a:rPr>
              <a:t>สำนักบริหารจัดการน้ำและอุทกวิทยา  กรมชลประทาน</a:t>
            </a:r>
          </a:p>
        </p:txBody>
      </p:sp>
      <p:sp>
        <p:nvSpPr>
          <p:cNvPr id="23" name="Text Box 4"/>
          <p:cNvSpPr txBox="1">
            <a:spLocks noChangeArrowheads="1"/>
          </p:cNvSpPr>
          <p:nvPr/>
        </p:nvSpPr>
        <p:spPr bwMode="auto">
          <a:xfrm>
            <a:off x="7894464" y="6235912"/>
            <a:ext cx="244827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 dirty="0">
                <a:solidFill>
                  <a:srgbClr val="0000CC"/>
                </a:solidFill>
                <a:latin typeface="Freestyle Script" pitchFamily="66" charset="0"/>
              </a:rPr>
              <a:t>@Hydrology Chiang Mai</a:t>
            </a:r>
            <a:endParaRPr lang="th-TH" sz="1800" dirty="0">
              <a:solidFill>
                <a:srgbClr val="0000CC"/>
              </a:solidFill>
              <a:latin typeface="Freestyle Script" pitchFamily="66" charset="0"/>
            </a:endParaRPr>
          </a:p>
        </p:txBody>
      </p:sp>
      <p:sp>
        <p:nvSpPr>
          <p:cNvPr id="17" name="Rectangle 1"/>
          <p:cNvSpPr/>
          <p:nvPr/>
        </p:nvSpPr>
        <p:spPr>
          <a:xfrm>
            <a:off x="6892658" y="2259976"/>
            <a:ext cx="3172358" cy="1877437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50000"/>
                  <a:alpha val="55000"/>
                </a:schemeClr>
              </a:gs>
              <a:gs pos="50000">
                <a:schemeClr val="accent2">
                  <a:lumMod val="50000"/>
                  <a:shade val="67500"/>
                  <a:satMod val="115000"/>
                  <a:alpha val="35000"/>
                </a:schemeClr>
              </a:gs>
              <a:gs pos="100000">
                <a:schemeClr val="accent4">
                  <a:lumMod val="50000"/>
                  <a:alpha val="75000"/>
                </a:schemeClr>
              </a:gs>
            </a:gsLst>
            <a:lin ang="5400000" scaled="1"/>
            <a:tileRect/>
          </a:gradFill>
          <a:effectLst>
            <a:softEdge rad="88900"/>
          </a:effectLst>
        </p:spPr>
        <p:txBody>
          <a:bodyPr wrap="square" rIns="540000" rtlCol="0">
            <a:spAutoFit/>
          </a:bodyPr>
          <a:lstStyle/>
          <a:p>
            <a:endParaRPr lang="en-US" sz="800" b="1" dirty="0">
              <a:solidFill>
                <a:srgbClr val="000099"/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  <a:p>
            <a:r>
              <a:rPr lang="th-TH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- สำรวจน้ำฝน	</a:t>
            </a:r>
            <a:r>
              <a:rPr lang="en-US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 </a:t>
            </a:r>
            <a:r>
              <a:rPr lang="th-TH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1 สถานี</a:t>
            </a:r>
            <a:endParaRPr lang="en-US" sz="2000" b="1" dirty="0">
              <a:solidFill>
                <a:srgbClr val="000099"/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  <a:p>
            <a:r>
              <a:rPr lang="en-US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</a:t>
            </a:r>
            <a:r>
              <a:rPr lang="th-TH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- สำรวจระดับน้ำ	</a:t>
            </a:r>
            <a:r>
              <a:rPr lang="en-US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 9</a:t>
            </a:r>
            <a:r>
              <a:rPr lang="th-TH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สถานี</a:t>
            </a:r>
            <a:endParaRPr lang="en-US" sz="2000" b="1" dirty="0">
              <a:solidFill>
                <a:srgbClr val="000099"/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  <a:p>
            <a:r>
              <a:rPr lang="en-US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- </a:t>
            </a:r>
            <a:r>
              <a:rPr lang="th-TH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สำรวจปริมาณน้ำ </a:t>
            </a:r>
            <a:r>
              <a:rPr lang="en-US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	  </a:t>
            </a:r>
            <a:r>
              <a:rPr lang="th-TH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5 สถานี</a:t>
            </a:r>
          </a:p>
          <a:p>
            <a:r>
              <a:rPr lang="en-US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</a:t>
            </a:r>
            <a:r>
              <a:rPr lang="en-US" sz="2000" b="1" dirty="0">
                <a:solidFill>
                  <a:srgbClr val="FF0000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- </a:t>
            </a:r>
            <a:r>
              <a:rPr lang="th-TH" sz="2000" b="1" dirty="0">
                <a:solidFill>
                  <a:srgbClr val="FF0000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สำรวจปริมาณน้ำ(ฉก.) </a:t>
            </a:r>
            <a:r>
              <a:rPr lang="en-US" sz="2000" b="1" dirty="0">
                <a:solidFill>
                  <a:srgbClr val="FF0000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	  </a:t>
            </a:r>
            <a:r>
              <a:rPr lang="th-TH" sz="2000" b="1" dirty="0">
                <a:solidFill>
                  <a:srgbClr val="FF0000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3 สถานี</a:t>
            </a:r>
          </a:p>
          <a:p>
            <a:r>
              <a:rPr lang="en-US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- </a:t>
            </a:r>
            <a:r>
              <a:rPr lang="th-TH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สำรวจตะกอน </a:t>
            </a:r>
            <a:r>
              <a:rPr lang="en-US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	  2</a:t>
            </a:r>
            <a:r>
              <a:rPr lang="th-TH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สถานี</a:t>
            </a:r>
            <a:endParaRPr lang="en-US" sz="2000" b="1" dirty="0">
              <a:solidFill>
                <a:srgbClr val="000099"/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  <a:p>
            <a:endParaRPr lang="th-TH" sz="800" b="1" dirty="0">
              <a:solidFill>
                <a:srgbClr val="000099"/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732" y="854854"/>
            <a:ext cx="3932103" cy="55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663527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6253" y="742999"/>
            <a:ext cx="6720359" cy="5834781"/>
          </a:xfrm>
          <a:prstGeom prst="rect">
            <a:avLst/>
          </a:prstGeom>
          <a:gradFill flip="none" rotWithShape="1">
            <a:gsLst>
              <a:gs pos="100000">
                <a:schemeClr val="accent1">
                  <a:lumMod val="5000"/>
                  <a:lumOff val="95000"/>
                </a:schemeClr>
              </a:gs>
              <a:gs pos="16000">
                <a:schemeClr val="accent1">
                  <a:lumMod val="45000"/>
                  <a:lumOff val="55000"/>
                  <a:alpha val="69000"/>
                </a:schemeClr>
              </a:gs>
              <a:gs pos="41000">
                <a:schemeClr val="accent1">
                  <a:lumMod val="45000"/>
                  <a:lumOff val="55000"/>
                  <a:alpha val="94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1"/>
            <a:tileRect/>
          </a:grad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09533" y="421793"/>
            <a:ext cx="26716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4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ลุ่มน้ำอิง</a:t>
            </a:r>
            <a:endParaRPr lang="th-TH" sz="2000" dirty="0">
              <a:solidFill>
                <a:srgbClr val="000099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4450357" y="6577780"/>
            <a:ext cx="1026953" cy="307777"/>
            <a:chOff x="4450357" y="6577780"/>
            <a:chExt cx="1026953" cy="307777"/>
          </a:xfrm>
        </p:grpSpPr>
        <p:sp>
          <p:nvSpPr>
            <p:cNvPr id="13" name="Rounded Rectangle 12"/>
            <p:cNvSpPr/>
            <p:nvPr/>
          </p:nvSpPr>
          <p:spPr>
            <a:xfrm>
              <a:off x="4567106" y="6639795"/>
              <a:ext cx="771787" cy="166969"/>
            </a:xfrm>
            <a:prstGeom prst="roundRect">
              <a:avLst/>
            </a:prstGeom>
            <a:solidFill>
              <a:schemeClr val="tx2">
                <a:lumMod val="50000"/>
                <a:alpha val="42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solidFill>
                  <a:prstClr val="white"/>
                </a:solidFill>
              </a:endParaRPr>
            </a:p>
          </p:txBody>
        </p:sp>
        <p:sp>
          <p:nvSpPr>
            <p:cNvPr id="14" name="TextBox 13">
              <a:hlinkClick r:id="rId3" action="ppaction://hlinksldjump"/>
            </p:cNvPr>
            <p:cNvSpPr txBox="1"/>
            <p:nvPr/>
          </p:nvSpPr>
          <p:spPr>
            <a:xfrm>
              <a:off x="4450357" y="6577780"/>
              <a:ext cx="102695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h-TH" sz="1400" dirty="0">
                  <a:solidFill>
                    <a:srgbClr val="FF0000"/>
                  </a:solidFill>
                  <a:latin typeface="TH SarabunPSK" pitchFamily="34" charset="-34"/>
                  <a:cs typeface="TH SarabunPSK" pitchFamily="34" charset="-34"/>
                </a:rPr>
                <a:t>กลับหน้าสารบัญ</a:t>
              </a:r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0050" y="791125"/>
            <a:ext cx="2956561" cy="310095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543" y="867139"/>
            <a:ext cx="3953448" cy="558754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8179" y="1581109"/>
            <a:ext cx="2375740" cy="4040045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9378893" y="130334"/>
            <a:ext cx="360726" cy="246221"/>
          </a:xfrm>
          <a:prstGeom prst="rect">
            <a:avLst/>
          </a:prstGeom>
          <a:noFill/>
          <a:ln w="63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b="1" dirty="0">
                <a:solidFill>
                  <a:srgbClr val="FF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</a:t>
            </a:r>
            <a:endParaRPr lang="th-TH" sz="1000" b="1" dirty="0">
              <a:solidFill>
                <a:srgbClr val="FF00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8" name="Picture 2" descr="D:\01 ศูนย์อุทกวิทยา เหนือตอนบน\1 งานบริหารทั่วไป ชม\HYDRO-1 CENTER CHIANGMAI_files\RID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29"/>
            <a:ext cx="611560" cy="691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ชื่อเรื่อง 1"/>
          <p:cNvSpPr txBox="1">
            <a:spLocks/>
          </p:cNvSpPr>
          <p:nvPr/>
        </p:nvSpPr>
        <p:spPr bwMode="auto">
          <a:xfrm>
            <a:off x="-10" y="6544102"/>
            <a:ext cx="3234529" cy="310678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  <a:effectLst>
            <a:outerShdw blurRad="152400" dist="38100" algn="l" rotWithShape="0">
              <a:schemeClr val="accent3">
                <a:lumMod val="60000"/>
                <a:lumOff val="40000"/>
                <a:alpha val="4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18288" bIns="0" anchor="b"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5600" b="1" kern="1200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9pPr>
          </a:lstStyle>
          <a:p>
            <a:pPr algn="l" eaLnBrk="1" fontAlgn="auto" hangingPunct="1">
              <a:spcAft>
                <a:spcPts val="0"/>
              </a:spcAft>
              <a:defRPr/>
            </a:pPr>
            <a:r>
              <a:rPr lang="th-TH" sz="1600" dirty="0">
                <a:solidFill>
                  <a:srgbClr val="FF0066"/>
                </a:solidFill>
                <a:latin typeface="TH NiramitIT๙ " pitchFamily="2" charset="-34"/>
                <a:cs typeface="TH NiramitIT๙ " pitchFamily="2" charset="-34"/>
              </a:rPr>
              <a:t>  ศูนย์อุทกวิทยาชลประทานภาคเหนือตอนบน</a:t>
            </a:r>
          </a:p>
        </p:txBody>
      </p:sp>
      <p:sp>
        <p:nvSpPr>
          <p:cNvPr id="19" name="ชื่อเรื่อง 1"/>
          <p:cNvSpPr txBox="1">
            <a:spLocks/>
          </p:cNvSpPr>
          <p:nvPr/>
        </p:nvSpPr>
        <p:spPr bwMode="auto">
          <a:xfrm>
            <a:off x="6318904" y="6577780"/>
            <a:ext cx="3587097" cy="313899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  <a:effectLst>
            <a:outerShdw blurRad="152400" dist="38100" algn="l" rotWithShape="0">
              <a:schemeClr val="accent3">
                <a:lumMod val="60000"/>
                <a:lumOff val="40000"/>
                <a:alpha val="4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18288" bIns="0" anchor="b"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5600" b="1" kern="1200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9pPr>
          </a:lstStyle>
          <a:p>
            <a:pPr algn="l" eaLnBrk="1" fontAlgn="auto" hangingPunct="1">
              <a:spcAft>
                <a:spcPts val="0"/>
              </a:spcAft>
              <a:defRPr/>
            </a:pPr>
            <a:r>
              <a:rPr lang="th-TH" sz="1600" dirty="0">
                <a:solidFill>
                  <a:srgbClr val="FF0066"/>
                </a:solidFill>
                <a:latin typeface="TH NiramitIT๙ " pitchFamily="2" charset="-34"/>
                <a:cs typeface="TH NiramitIT๙ " pitchFamily="2" charset="-34"/>
              </a:rPr>
              <a:t>สำนักบริหารจัดการน้ำและอุทกวิทยา  กรมชลประทาน</a:t>
            </a:r>
          </a:p>
        </p:txBody>
      </p:sp>
      <p:sp>
        <p:nvSpPr>
          <p:cNvPr id="20" name="Text Box 4"/>
          <p:cNvSpPr txBox="1">
            <a:spLocks noChangeArrowheads="1"/>
          </p:cNvSpPr>
          <p:nvPr/>
        </p:nvSpPr>
        <p:spPr bwMode="auto">
          <a:xfrm>
            <a:off x="7894464" y="6235912"/>
            <a:ext cx="244827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 dirty="0">
                <a:solidFill>
                  <a:srgbClr val="0000CC"/>
                </a:solidFill>
                <a:latin typeface="Freestyle Script" pitchFamily="66" charset="0"/>
              </a:rPr>
              <a:t>@Hydrology Chiang Mai</a:t>
            </a:r>
            <a:endParaRPr lang="th-TH" sz="1800" dirty="0">
              <a:solidFill>
                <a:srgbClr val="0000CC"/>
              </a:solidFill>
              <a:latin typeface="Freestyle Script" pitchFamily="66" charset="0"/>
            </a:endParaRPr>
          </a:p>
        </p:txBody>
      </p:sp>
      <p:sp>
        <p:nvSpPr>
          <p:cNvPr id="17" name="Rectangle 1"/>
          <p:cNvSpPr/>
          <p:nvPr/>
        </p:nvSpPr>
        <p:spPr>
          <a:xfrm>
            <a:off x="6733642" y="3972264"/>
            <a:ext cx="3172358" cy="1877437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50000"/>
                  <a:alpha val="55000"/>
                </a:schemeClr>
              </a:gs>
              <a:gs pos="50000">
                <a:schemeClr val="accent2">
                  <a:lumMod val="50000"/>
                  <a:shade val="67500"/>
                  <a:satMod val="115000"/>
                  <a:alpha val="35000"/>
                </a:schemeClr>
              </a:gs>
              <a:gs pos="100000">
                <a:schemeClr val="accent4">
                  <a:lumMod val="50000"/>
                  <a:alpha val="75000"/>
                </a:schemeClr>
              </a:gs>
            </a:gsLst>
            <a:lin ang="5400000" scaled="1"/>
            <a:tileRect/>
          </a:gradFill>
          <a:effectLst>
            <a:softEdge rad="88900"/>
          </a:effectLst>
        </p:spPr>
        <p:txBody>
          <a:bodyPr wrap="square" rIns="540000" rtlCol="0">
            <a:spAutoFit/>
          </a:bodyPr>
          <a:lstStyle/>
          <a:p>
            <a:endParaRPr lang="en-US" sz="800" b="1" dirty="0">
              <a:solidFill>
                <a:srgbClr val="000099"/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  <a:p>
            <a:r>
              <a:rPr lang="th-TH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- สำรวจน้ำฝน	</a:t>
            </a:r>
            <a:r>
              <a:rPr lang="en-US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 </a:t>
            </a:r>
            <a:r>
              <a:rPr lang="th-TH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1 สถานี</a:t>
            </a:r>
            <a:endParaRPr lang="en-US" sz="2000" b="1" dirty="0">
              <a:solidFill>
                <a:srgbClr val="000099"/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  <a:p>
            <a:r>
              <a:rPr lang="en-US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</a:t>
            </a:r>
            <a:r>
              <a:rPr lang="th-TH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- สำรวจระดับน้ำ	</a:t>
            </a:r>
            <a:r>
              <a:rPr lang="en-US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 4</a:t>
            </a:r>
            <a:r>
              <a:rPr lang="th-TH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สถานี</a:t>
            </a:r>
            <a:endParaRPr lang="en-US" sz="2000" b="1" dirty="0">
              <a:solidFill>
                <a:srgbClr val="000099"/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  <a:p>
            <a:r>
              <a:rPr lang="en-US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- </a:t>
            </a:r>
            <a:r>
              <a:rPr lang="th-TH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สำรวจปริมาณน้ำ </a:t>
            </a:r>
            <a:r>
              <a:rPr lang="en-US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	  2</a:t>
            </a:r>
            <a:r>
              <a:rPr lang="th-TH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สถานี</a:t>
            </a:r>
          </a:p>
          <a:p>
            <a:r>
              <a:rPr lang="en-US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</a:t>
            </a:r>
            <a:r>
              <a:rPr lang="en-US" sz="2000" b="1" dirty="0">
                <a:solidFill>
                  <a:srgbClr val="FF0000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- </a:t>
            </a:r>
            <a:r>
              <a:rPr lang="th-TH" sz="2000" b="1" dirty="0">
                <a:solidFill>
                  <a:srgbClr val="FF0000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สำรวจปริมาณน้ำ(ฉก.) </a:t>
            </a:r>
            <a:r>
              <a:rPr lang="en-US" sz="2000" b="1" dirty="0">
                <a:solidFill>
                  <a:srgbClr val="FF0000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	  </a:t>
            </a:r>
            <a:r>
              <a:rPr lang="th-TH" sz="2000" b="1" dirty="0">
                <a:solidFill>
                  <a:srgbClr val="FF0000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1 สถานี</a:t>
            </a:r>
          </a:p>
          <a:p>
            <a:r>
              <a:rPr lang="en-US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- </a:t>
            </a:r>
            <a:r>
              <a:rPr lang="th-TH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สำรวจตะกอน </a:t>
            </a:r>
            <a:r>
              <a:rPr lang="en-US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	  1</a:t>
            </a:r>
            <a:r>
              <a:rPr lang="th-TH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สถานี</a:t>
            </a:r>
            <a:endParaRPr lang="en-US" sz="2000" b="1" dirty="0">
              <a:solidFill>
                <a:srgbClr val="000099"/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  <a:p>
            <a:endParaRPr lang="th-TH" sz="800" b="1" dirty="0">
              <a:solidFill>
                <a:srgbClr val="000099"/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307" y="883458"/>
            <a:ext cx="3949919" cy="558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112682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6254" y="742999"/>
            <a:ext cx="7122694" cy="5834781"/>
          </a:xfrm>
          <a:prstGeom prst="rect">
            <a:avLst/>
          </a:prstGeom>
          <a:gradFill flip="none" rotWithShape="1">
            <a:gsLst>
              <a:gs pos="100000">
                <a:schemeClr val="accent1">
                  <a:lumMod val="5000"/>
                  <a:lumOff val="95000"/>
                  <a:alpha val="77000"/>
                </a:schemeClr>
              </a:gs>
              <a:gs pos="16000">
                <a:schemeClr val="accent1">
                  <a:lumMod val="45000"/>
                  <a:lumOff val="55000"/>
                </a:schemeClr>
              </a:gs>
              <a:gs pos="41000">
                <a:srgbClr val="F8ECD4"/>
              </a:gs>
            </a:gsLst>
            <a:lin ang="0" scaled="1"/>
            <a:tileRect/>
          </a:grad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09533" y="421793"/>
            <a:ext cx="26716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4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ลุ่มน้ำโขง</a:t>
            </a:r>
            <a:endParaRPr lang="th-TH" sz="2000" dirty="0">
              <a:solidFill>
                <a:srgbClr val="000099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4450357" y="6577780"/>
            <a:ext cx="1026953" cy="307777"/>
            <a:chOff x="4450357" y="6577780"/>
            <a:chExt cx="1026953" cy="307777"/>
          </a:xfrm>
        </p:grpSpPr>
        <p:sp>
          <p:nvSpPr>
            <p:cNvPr id="13" name="Rounded Rectangle 12"/>
            <p:cNvSpPr/>
            <p:nvPr/>
          </p:nvSpPr>
          <p:spPr>
            <a:xfrm>
              <a:off x="4567106" y="6639795"/>
              <a:ext cx="771787" cy="166969"/>
            </a:xfrm>
            <a:prstGeom prst="roundRect">
              <a:avLst/>
            </a:prstGeom>
            <a:solidFill>
              <a:schemeClr val="tx2">
                <a:lumMod val="50000"/>
                <a:alpha val="42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solidFill>
                  <a:prstClr val="white"/>
                </a:solidFill>
              </a:endParaRPr>
            </a:p>
          </p:txBody>
        </p:sp>
        <p:sp>
          <p:nvSpPr>
            <p:cNvPr id="14" name="TextBox 13">
              <a:hlinkClick r:id="rId3" action="ppaction://hlinksldjump"/>
            </p:cNvPr>
            <p:cNvSpPr txBox="1"/>
            <p:nvPr/>
          </p:nvSpPr>
          <p:spPr>
            <a:xfrm>
              <a:off x="4450357" y="6577780"/>
              <a:ext cx="102695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h-TH" sz="1400" dirty="0">
                  <a:solidFill>
                    <a:srgbClr val="FF0000"/>
                  </a:solidFill>
                  <a:latin typeface="TH SarabunPSK" pitchFamily="34" charset="-34"/>
                  <a:cs typeface="TH SarabunPSK" pitchFamily="34" charset="-34"/>
                </a:rPr>
                <a:t>กลับหน้าสารบัญ</a:t>
              </a:r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2898" y="1393675"/>
            <a:ext cx="2901511" cy="414367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6562" y="820000"/>
            <a:ext cx="2514823" cy="267687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493" y="867140"/>
            <a:ext cx="3934415" cy="556064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9378893" y="130334"/>
            <a:ext cx="360726" cy="246221"/>
          </a:xfrm>
          <a:prstGeom prst="rect">
            <a:avLst/>
          </a:prstGeom>
          <a:noFill/>
          <a:ln w="63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th-TH" sz="1000" b="1" dirty="0">
                <a:solidFill>
                  <a:srgbClr val="FF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r>
              <a:rPr lang="en-US" sz="1000" b="1" dirty="0">
                <a:solidFill>
                  <a:srgbClr val="FF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endParaRPr lang="th-TH" sz="1000" b="1" dirty="0">
              <a:solidFill>
                <a:srgbClr val="FF00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8" name="Picture 2" descr="D:\01 ศูนย์อุทกวิทยา เหนือตอนบน\1 งานบริหารทั่วไป ชม\HYDRO-1 CENTER CHIANGMAI_files\RID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29"/>
            <a:ext cx="611560" cy="691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ชื่อเรื่อง 1"/>
          <p:cNvSpPr txBox="1">
            <a:spLocks/>
          </p:cNvSpPr>
          <p:nvPr/>
        </p:nvSpPr>
        <p:spPr bwMode="auto">
          <a:xfrm>
            <a:off x="-10" y="6544102"/>
            <a:ext cx="3234529" cy="310678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  <a:effectLst>
            <a:outerShdw blurRad="152400" dist="38100" algn="l" rotWithShape="0">
              <a:schemeClr val="accent3">
                <a:lumMod val="60000"/>
                <a:lumOff val="40000"/>
                <a:alpha val="4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18288" bIns="0" anchor="b"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5600" b="1" kern="1200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9pPr>
          </a:lstStyle>
          <a:p>
            <a:pPr algn="l" eaLnBrk="1" fontAlgn="auto" hangingPunct="1">
              <a:spcAft>
                <a:spcPts val="0"/>
              </a:spcAft>
              <a:defRPr/>
            </a:pPr>
            <a:r>
              <a:rPr lang="th-TH" sz="1600" dirty="0">
                <a:solidFill>
                  <a:srgbClr val="FF0066"/>
                </a:solidFill>
                <a:latin typeface="TH NiramitIT๙ " pitchFamily="2" charset="-34"/>
                <a:cs typeface="TH NiramitIT๙ " pitchFamily="2" charset="-34"/>
              </a:rPr>
              <a:t>  ศูนย์อุทกวิทยาชลประทานภาคเหนือตอนบน</a:t>
            </a:r>
          </a:p>
        </p:txBody>
      </p:sp>
      <p:sp>
        <p:nvSpPr>
          <p:cNvPr id="19" name="ชื่อเรื่อง 1"/>
          <p:cNvSpPr txBox="1">
            <a:spLocks/>
          </p:cNvSpPr>
          <p:nvPr/>
        </p:nvSpPr>
        <p:spPr bwMode="auto">
          <a:xfrm>
            <a:off x="6318904" y="6577780"/>
            <a:ext cx="3587097" cy="313899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  <a:effectLst>
            <a:outerShdw blurRad="152400" dist="38100" algn="l" rotWithShape="0">
              <a:schemeClr val="accent3">
                <a:lumMod val="60000"/>
                <a:lumOff val="40000"/>
                <a:alpha val="4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18288" bIns="0" anchor="b"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5600" b="1" kern="1200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9pPr>
          </a:lstStyle>
          <a:p>
            <a:pPr algn="l" eaLnBrk="1" fontAlgn="auto" hangingPunct="1">
              <a:spcAft>
                <a:spcPts val="0"/>
              </a:spcAft>
              <a:defRPr/>
            </a:pPr>
            <a:r>
              <a:rPr lang="th-TH" sz="1600" dirty="0">
                <a:solidFill>
                  <a:srgbClr val="FF0066"/>
                </a:solidFill>
                <a:latin typeface="TH NiramitIT๙ " pitchFamily="2" charset="-34"/>
                <a:cs typeface="TH NiramitIT๙ " pitchFamily="2" charset="-34"/>
              </a:rPr>
              <a:t>สำนักบริหารจัดการน้ำและอุทกวิทยา  กรมชลประทาน</a:t>
            </a:r>
          </a:p>
        </p:txBody>
      </p:sp>
      <p:sp>
        <p:nvSpPr>
          <p:cNvPr id="20" name="Text Box 4"/>
          <p:cNvSpPr txBox="1">
            <a:spLocks noChangeArrowheads="1"/>
          </p:cNvSpPr>
          <p:nvPr/>
        </p:nvSpPr>
        <p:spPr bwMode="auto">
          <a:xfrm>
            <a:off x="7894464" y="6235912"/>
            <a:ext cx="244827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 dirty="0">
                <a:solidFill>
                  <a:srgbClr val="0000CC"/>
                </a:solidFill>
                <a:latin typeface="Freestyle Script" pitchFamily="66" charset="0"/>
              </a:rPr>
              <a:t>@Hydrology Chiang Mai</a:t>
            </a:r>
            <a:endParaRPr lang="th-TH" sz="1800" dirty="0">
              <a:solidFill>
                <a:srgbClr val="0000CC"/>
              </a:solidFill>
              <a:latin typeface="Freestyle Script" pitchFamily="66" charset="0"/>
            </a:endParaRPr>
          </a:p>
        </p:txBody>
      </p:sp>
      <p:sp>
        <p:nvSpPr>
          <p:cNvPr id="17" name="Rectangle 1"/>
          <p:cNvSpPr/>
          <p:nvPr/>
        </p:nvSpPr>
        <p:spPr>
          <a:xfrm>
            <a:off x="7061194" y="3972264"/>
            <a:ext cx="3050369" cy="1569660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50000"/>
                  <a:alpha val="55000"/>
                </a:schemeClr>
              </a:gs>
              <a:gs pos="50000">
                <a:schemeClr val="accent2">
                  <a:lumMod val="50000"/>
                  <a:shade val="67500"/>
                  <a:satMod val="115000"/>
                  <a:alpha val="35000"/>
                </a:schemeClr>
              </a:gs>
              <a:gs pos="100000">
                <a:schemeClr val="accent4">
                  <a:lumMod val="50000"/>
                  <a:alpha val="75000"/>
                </a:schemeClr>
              </a:gs>
            </a:gsLst>
            <a:lin ang="5400000" scaled="1"/>
            <a:tileRect/>
          </a:gradFill>
          <a:effectLst>
            <a:softEdge rad="88900"/>
          </a:effectLst>
        </p:spPr>
        <p:txBody>
          <a:bodyPr wrap="square" rIns="540000" rtlCol="0">
            <a:spAutoFit/>
          </a:bodyPr>
          <a:lstStyle/>
          <a:p>
            <a:endParaRPr lang="en-US" sz="800" b="1" dirty="0">
              <a:solidFill>
                <a:srgbClr val="000099"/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  <a:p>
            <a:r>
              <a:rPr lang="th-TH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- สำรวจน้ำฝน	</a:t>
            </a:r>
            <a:r>
              <a:rPr lang="en-US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-</a:t>
            </a:r>
            <a:r>
              <a:rPr lang="th-TH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สถานี</a:t>
            </a:r>
          </a:p>
          <a:p>
            <a:r>
              <a:rPr lang="th-TH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- สำรวจระดับน้ำ	</a:t>
            </a:r>
            <a:r>
              <a:rPr lang="en-US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2</a:t>
            </a:r>
            <a:r>
              <a:rPr lang="th-TH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สถานี</a:t>
            </a:r>
            <a:endParaRPr lang="en-US" sz="2000" b="1" dirty="0">
              <a:solidFill>
                <a:srgbClr val="000099"/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  <a:p>
            <a:r>
              <a:rPr lang="en-US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- </a:t>
            </a:r>
            <a:r>
              <a:rPr lang="th-TH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สำรวจปริมาณน้ำ </a:t>
            </a:r>
            <a:r>
              <a:rPr lang="en-US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	2</a:t>
            </a:r>
            <a:r>
              <a:rPr lang="th-TH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สถานี </a:t>
            </a:r>
          </a:p>
          <a:p>
            <a:r>
              <a:rPr lang="th-TH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- สำรวจตะกอน </a:t>
            </a:r>
            <a:r>
              <a:rPr lang="en-US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	1</a:t>
            </a:r>
            <a:r>
              <a:rPr lang="th-TH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สถานี</a:t>
            </a:r>
          </a:p>
          <a:p>
            <a:endParaRPr lang="th-TH" sz="800" b="1" dirty="0">
              <a:solidFill>
                <a:srgbClr val="000099"/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308" y="858578"/>
            <a:ext cx="3932103" cy="55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677526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453" y="383850"/>
            <a:ext cx="8813669" cy="62358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537210" y="61774"/>
            <a:ext cx="4780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4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สถานีโทรมาตรภาคเหนือตอนบน</a:t>
            </a:r>
            <a:endParaRPr lang="th-TH" sz="2000" dirty="0">
              <a:solidFill>
                <a:srgbClr val="000099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413507" y="130334"/>
            <a:ext cx="359666" cy="246221"/>
          </a:xfrm>
          <a:prstGeom prst="rect">
            <a:avLst/>
          </a:prstGeom>
          <a:noFill/>
          <a:ln w="63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b="1" dirty="0">
                <a:solidFill>
                  <a:srgbClr val="FF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22</a:t>
            </a:r>
            <a:endParaRPr lang="th-TH" sz="1000" b="1" dirty="0">
              <a:solidFill>
                <a:srgbClr val="FF00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4450357" y="6577780"/>
            <a:ext cx="1026953" cy="307777"/>
            <a:chOff x="4450357" y="6577780"/>
            <a:chExt cx="1026953" cy="307777"/>
          </a:xfrm>
        </p:grpSpPr>
        <p:sp>
          <p:nvSpPr>
            <p:cNvPr id="13" name="Rounded Rectangle 12"/>
            <p:cNvSpPr/>
            <p:nvPr/>
          </p:nvSpPr>
          <p:spPr>
            <a:xfrm>
              <a:off x="4567106" y="6639795"/>
              <a:ext cx="771787" cy="166969"/>
            </a:xfrm>
            <a:prstGeom prst="roundRect">
              <a:avLst/>
            </a:prstGeom>
            <a:solidFill>
              <a:schemeClr val="tx2">
                <a:lumMod val="50000"/>
                <a:alpha val="42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solidFill>
                  <a:prstClr val="white"/>
                </a:solidFill>
              </a:endParaRPr>
            </a:p>
          </p:txBody>
        </p:sp>
        <p:sp>
          <p:nvSpPr>
            <p:cNvPr id="14" name="TextBox 13">
              <a:hlinkClick r:id="rId4" action="ppaction://hlinksldjump"/>
            </p:cNvPr>
            <p:cNvSpPr txBox="1"/>
            <p:nvPr/>
          </p:nvSpPr>
          <p:spPr>
            <a:xfrm>
              <a:off x="4450357" y="6577780"/>
              <a:ext cx="102695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h-TH" sz="1400" dirty="0">
                  <a:solidFill>
                    <a:srgbClr val="FF0000"/>
                  </a:solidFill>
                  <a:latin typeface="TH SarabunPSK" pitchFamily="34" charset="-34"/>
                  <a:cs typeface="TH SarabunPSK" pitchFamily="34" charset="-34"/>
                </a:rPr>
                <a:t>กลับหน้าสารบัญ</a:t>
              </a:r>
            </a:p>
          </p:txBody>
        </p:sp>
      </p:grpSp>
      <p:pic>
        <p:nvPicPr>
          <p:cNvPr id="10" name="Picture 2" descr="D:\01 ศูนย์อุทกวิทยา เหนือตอนบน\1 งานบริหารทั่วไป ชม\HYDRO-1 CENTER CHIANGMAI_files\RID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29"/>
            <a:ext cx="611560" cy="691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ชื่อเรื่อง 1"/>
          <p:cNvSpPr txBox="1">
            <a:spLocks/>
          </p:cNvSpPr>
          <p:nvPr/>
        </p:nvSpPr>
        <p:spPr bwMode="auto">
          <a:xfrm>
            <a:off x="-10" y="6544102"/>
            <a:ext cx="3234529" cy="310678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  <a:effectLst>
            <a:outerShdw blurRad="152400" dist="38100" algn="l" rotWithShape="0">
              <a:schemeClr val="accent3">
                <a:lumMod val="60000"/>
                <a:lumOff val="40000"/>
                <a:alpha val="4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18288" bIns="0" anchor="b"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5600" b="1" kern="1200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9pPr>
          </a:lstStyle>
          <a:p>
            <a:pPr algn="l" eaLnBrk="1" fontAlgn="auto" hangingPunct="1">
              <a:spcAft>
                <a:spcPts val="0"/>
              </a:spcAft>
              <a:defRPr/>
            </a:pPr>
            <a:r>
              <a:rPr lang="th-TH" sz="1600" dirty="0">
                <a:solidFill>
                  <a:srgbClr val="FF0066"/>
                </a:solidFill>
                <a:latin typeface="TH NiramitIT๙ " pitchFamily="2" charset="-34"/>
                <a:cs typeface="TH NiramitIT๙ " pitchFamily="2" charset="-34"/>
              </a:rPr>
              <a:t>  ศูนย์อุทกวิทยาชลประทานภาคเหนือตอนบน</a:t>
            </a:r>
          </a:p>
        </p:txBody>
      </p:sp>
      <p:sp>
        <p:nvSpPr>
          <p:cNvPr id="16" name="ชื่อเรื่อง 1"/>
          <p:cNvSpPr txBox="1">
            <a:spLocks/>
          </p:cNvSpPr>
          <p:nvPr/>
        </p:nvSpPr>
        <p:spPr bwMode="auto">
          <a:xfrm>
            <a:off x="6318904" y="6577780"/>
            <a:ext cx="3587097" cy="313899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  <a:effectLst>
            <a:outerShdw blurRad="152400" dist="38100" algn="l" rotWithShape="0">
              <a:schemeClr val="accent3">
                <a:lumMod val="60000"/>
                <a:lumOff val="40000"/>
                <a:alpha val="4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18288" bIns="0" anchor="b"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5600" b="1" kern="1200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9pPr>
          </a:lstStyle>
          <a:p>
            <a:pPr algn="l" eaLnBrk="1" fontAlgn="auto" hangingPunct="1">
              <a:spcAft>
                <a:spcPts val="0"/>
              </a:spcAft>
              <a:defRPr/>
            </a:pPr>
            <a:r>
              <a:rPr lang="th-TH" sz="1600" dirty="0">
                <a:solidFill>
                  <a:srgbClr val="FF0066"/>
                </a:solidFill>
                <a:latin typeface="TH NiramitIT๙ " pitchFamily="2" charset="-34"/>
                <a:cs typeface="TH NiramitIT๙ " pitchFamily="2" charset="-34"/>
              </a:rPr>
              <a:t>สำนักบริหารจัดการน้ำและอุทกวิทยา  กรมชลประทาน</a:t>
            </a:r>
          </a:p>
        </p:txBody>
      </p:sp>
    </p:spTree>
    <p:extLst>
      <p:ext uri="{BB962C8B-B14F-4D97-AF65-F5344CB8AC3E}">
        <p14:creationId xmlns:p14="http://schemas.microsoft.com/office/powerpoint/2010/main" val="4251738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 preferRelativeResize="0"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 descr="D:\01 ศูนย์อุทกวิทยา เหนือตอนบน\1 งานบริหารทั่วไป ชม\HYDRO-1 CENTER CHIANGMAI_files\RID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54" y="44625"/>
            <a:ext cx="506506" cy="528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1"/>
          <p:cNvSpPr/>
          <p:nvPr/>
        </p:nvSpPr>
        <p:spPr>
          <a:xfrm>
            <a:off x="2456722" y="-68400"/>
            <a:ext cx="4944518" cy="923330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50000"/>
                  <a:alpha val="55000"/>
                </a:schemeClr>
              </a:gs>
              <a:gs pos="50000">
                <a:schemeClr val="accent2">
                  <a:lumMod val="50000"/>
                  <a:shade val="67500"/>
                  <a:satMod val="115000"/>
                  <a:alpha val="35000"/>
                </a:schemeClr>
              </a:gs>
              <a:gs pos="100000">
                <a:schemeClr val="accent4">
                  <a:lumMod val="50000"/>
                  <a:alpha val="75000"/>
                </a:schemeClr>
              </a:gs>
            </a:gsLst>
            <a:lin ang="5400000" scaled="1"/>
            <a:tileRect/>
          </a:gradFill>
          <a:effectLst>
            <a:softEdge rad="88900"/>
          </a:effectLst>
        </p:spPr>
        <p:txBody>
          <a:bodyPr wrap="square" rIns="540000" rtlCol="0">
            <a:spAutoFit/>
          </a:bodyPr>
          <a:lstStyle/>
          <a:p>
            <a:pPr lvl="1" algn="ctr"/>
            <a:endParaRPr lang="th-TH" sz="800" b="1" dirty="0"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  <a:p>
            <a:pPr lvl="1" algn="ctr"/>
            <a:r>
              <a:rPr lang="th-TH" b="1" dirty="0"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สถานีโทรมาตรขนาดเล็ก </a:t>
            </a:r>
            <a:br>
              <a:rPr lang="en-US" b="1" dirty="0"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</a:br>
            <a:r>
              <a:rPr lang="en-US" sz="1800" b="1" dirty="0"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- </a:t>
            </a:r>
            <a:r>
              <a:rPr lang="th-TH" sz="1800" b="1" dirty="0"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สำรวจ จำนวน </a:t>
            </a:r>
            <a:r>
              <a:rPr lang="en-US" sz="1800" b="1" dirty="0"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176 </a:t>
            </a:r>
            <a:r>
              <a:rPr lang="th-TH" sz="1800" b="1" dirty="0"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สถานี</a:t>
            </a:r>
            <a:r>
              <a:rPr lang="en-US" sz="1800" b="1" dirty="0"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 </a:t>
            </a:r>
            <a:r>
              <a:rPr lang="th-TH" sz="1800" b="1" dirty="0"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(ปีน้ำ 6</a:t>
            </a:r>
            <a:r>
              <a:rPr lang="en-US" sz="1800" b="1" dirty="0"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3</a:t>
            </a:r>
            <a:r>
              <a:rPr lang="th-TH" sz="1800" b="1" dirty="0"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)</a:t>
            </a:r>
            <a:r>
              <a:rPr lang="en-US" sz="1800" b="1" dirty="0"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 </a:t>
            </a:r>
            <a:endParaRPr lang="en-US" sz="1600" b="1" dirty="0"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0206" y="2852937"/>
            <a:ext cx="1696964" cy="1174821"/>
          </a:xfrm>
          <a:prstGeom prst="rect">
            <a:avLst/>
          </a:prstGeom>
          <a:noFill/>
          <a:ln w="19050" cmpd="sng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01" t="19022" r="22769" b="6538"/>
          <a:stretch/>
        </p:blipFill>
        <p:spPr bwMode="auto">
          <a:xfrm>
            <a:off x="7450206" y="4648695"/>
            <a:ext cx="1711458" cy="1226592"/>
          </a:xfrm>
          <a:prstGeom prst="rect">
            <a:avLst/>
          </a:prstGeom>
          <a:noFill/>
          <a:ln w="19050" cmpd="sng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-39555" y="863637"/>
            <a:ext cx="2229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0000FF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</a:t>
            </a:r>
            <a:r>
              <a:rPr lang="th-TH" sz="2000" b="1" dirty="0">
                <a:solidFill>
                  <a:srgbClr val="0000FF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โทรมาตรภายใต้โครงการฯ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0" y="2811822"/>
            <a:ext cx="26907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000" b="1" dirty="0">
                <a:solidFill>
                  <a:srgbClr val="0000FF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</a:t>
            </a:r>
            <a:r>
              <a:rPr lang="th-TH" sz="2000" b="1" dirty="0">
                <a:solidFill>
                  <a:srgbClr val="FF0000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Unitdata</a:t>
            </a:r>
            <a:r>
              <a:rPr lang="en-US" sz="2000" b="1" dirty="0">
                <a:solidFill>
                  <a:srgbClr val="FF0000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 127 Sta. </a:t>
            </a:r>
            <a:r>
              <a:rPr lang="en-US" sz="2000" b="1" u="sng" dirty="0">
                <a:solidFill>
                  <a:srgbClr val="FF0000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(19 Sta.)</a:t>
            </a:r>
            <a:endParaRPr lang="th-TH" sz="2000" b="1" u="sng" dirty="0">
              <a:solidFill>
                <a:srgbClr val="FF000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7408" y="4600256"/>
            <a:ext cx="23680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000" b="1" dirty="0">
                <a:solidFill>
                  <a:srgbClr val="0000FF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Embes</a:t>
            </a:r>
            <a:r>
              <a:rPr lang="en-US" sz="2000" b="1" dirty="0">
                <a:solidFill>
                  <a:srgbClr val="FF0000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200 Sta. </a:t>
            </a:r>
            <a:r>
              <a:rPr lang="en-US" sz="2000" b="1" u="sng" dirty="0">
                <a:solidFill>
                  <a:srgbClr val="FF0000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(11 Sta.)</a:t>
            </a:r>
            <a:endParaRPr lang="th-TH" sz="2000" b="1" u="sng" dirty="0">
              <a:solidFill>
                <a:srgbClr val="FF000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63" t="27773" r="62836" b="17531"/>
          <a:stretch/>
        </p:blipFill>
        <p:spPr bwMode="auto">
          <a:xfrm>
            <a:off x="240944" y="1263747"/>
            <a:ext cx="1417735" cy="1523206"/>
          </a:xfrm>
          <a:prstGeom prst="rect">
            <a:avLst/>
          </a:prstGeom>
          <a:noFill/>
          <a:ln w="19050" cmpd="sng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7059235" y="4041919"/>
            <a:ext cx="24622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000" b="1" dirty="0">
                <a:solidFill>
                  <a:srgbClr val="FF0000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</a:t>
            </a:r>
            <a:r>
              <a:rPr lang="en-US" sz="2000" b="1" dirty="0">
                <a:solidFill>
                  <a:srgbClr val="0000FF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ADAP-T </a:t>
            </a:r>
            <a:r>
              <a:rPr lang="th-TH" sz="2000" b="1" u="sng" dirty="0">
                <a:solidFill>
                  <a:srgbClr val="0000FF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(12 </a:t>
            </a:r>
            <a:r>
              <a:rPr lang="en-US" sz="2000" b="1" u="sng" dirty="0">
                <a:solidFill>
                  <a:srgbClr val="0000FF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Sta.)</a:t>
            </a:r>
            <a:endParaRPr lang="th-TH" sz="2000" b="1" u="sng" dirty="0">
              <a:solidFill>
                <a:srgbClr val="0000FF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12" t="20060" r="32298" b="10528"/>
          <a:stretch/>
        </p:blipFill>
        <p:spPr bwMode="auto">
          <a:xfrm>
            <a:off x="258735" y="3224832"/>
            <a:ext cx="1399944" cy="1408406"/>
          </a:xfrm>
          <a:prstGeom prst="rect">
            <a:avLst/>
          </a:prstGeom>
          <a:noFill/>
          <a:ln w="19050" cmpd="sng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7293261" y="5900402"/>
            <a:ext cx="22548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0000FF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Flagship </a:t>
            </a:r>
            <a:r>
              <a:rPr lang="en-US" sz="2000" b="1" u="sng" dirty="0">
                <a:solidFill>
                  <a:srgbClr val="0000FF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(26 Sta.)</a:t>
            </a:r>
            <a:endParaRPr lang="th-TH" sz="2000" b="1" u="sng" dirty="0">
              <a:solidFill>
                <a:srgbClr val="0000FF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2054" name="Picture 6" descr="IMG_147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0545" y="1092750"/>
            <a:ext cx="1723311" cy="1185909"/>
          </a:xfrm>
          <a:prstGeom prst="rect">
            <a:avLst/>
          </a:prstGeom>
          <a:solidFill>
            <a:srgbClr val="00CCFF"/>
          </a:solidFill>
          <a:ln w="19050" cmpd="sng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7" name="Picture 5" descr="http://hydro-1.net/08HYDRO/HD-01/1-07/%E0%B9%81%E0%B8%9C%E0%B8%99%E0%B8%97%E0%B8%B5%E0%B9%88%E0%B9%81%E0%B8%AA%E0%B8%94%E0%B8%87%E0%B8%99%E0%B9%89%E0%B8%B3%E0%B8%97%E0%B9%88%E0%B8%B2%E0%B9%81%E0%B8%A5%E0%B8%B0%E0%B8%99%E0%B9%89%E0%B8%B3%E0%B8%9D%E0%B8%992560%E0%B8%82%E0%B8%AD%E0%B8%878%E0%B8%A5%E0%B8%B8%E0%B9%88%E0%B8%A1%E0%B8%99%E0%B9%89%E0%B8%B3/%E0%B9%82%E0%B8%97%E0%B8%A3%E0%B8%A1%E0%B8%B2%E0%B8%95%E0%B8%A32561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1312" y="858218"/>
            <a:ext cx="4598995" cy="599978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TextBox 26"/>
          <p:cNvSpPr txBox="1"/>
          <p:nvPr/>
        </p:nvSpPr>
        <p:spPr>
          <a:xfrm>
            <a:off x="7059234" y="2304184"/>
            <a:ext cx="25393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000" b="1" dirty="0">
                <a:solidFill>
                  <a:srgbClr val="FF0000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</a:t>
            </a:r>
            <a:r>
              <a:rPr lang="th-TH" sz="2000" b="1" dirty="0">
                <a:solidFill>
                  <a:srgbClr val="0000FF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ฝน (</a:t>
            </a:r>
            <a:r>
              <a:rPr lang="th-TH" sz="2000" b="1" dirty="0" err="1">
                <a:solidFill>
                  <a:srgbClr val="0000FF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สสน</a:t>
            </a:r>
            <a:r>
              <a:rPr lang="th-TH" sz="2000" b="1" dirty="0">
                <a:solidFill>
                  <a:srgbClr val="0000FF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.) </a:t>
            </a:r>
            <a:r>
              <a:rPr lang="th-TH" sz="2000" b="1" u="sng" dirty="0">
                <a:solidFill>
                  <a:srgbClr val="0000FF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(57 </a:t>
            </a:r>
            <a:r>
              <a:rPr lang="en-US" sz="2000" b="1" u="sng" dirty="0">
                <a:solidFill>
                  <a:srgbClr val="0000FF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Sta.)</a:t>
            </a:r>
            <a:endParaRPr lang="th-TH" sz="2000" b="1" u="sng" dirty="0">
              <a:solidFill>
                <a:srgbClr val="0000FF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8" name="Text Box 4"/>
          <p:cNvSpPr txBox="1">
            <a:spLocks noChangeArrowheads="1"/>
          </p:cNvSpPr>
          <p:nvPr/>
        </p:nvSpPr>
        <p:spPr bwMode="auto">
          <a:xfrm>
            <a:off x="7894464" y="6235912"/>
            <a:ext cx="244827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 dirty="0">
                <a:solidFill>
                  <a:srgbClr val="0000CC"/>
                </a:solidFill>
                <a:latin typeface="Freestyle Script" pitchFamily="66" charset="0"/>
              </a:rPr>
              <a:t>@Hydrology Chiang Mai</a:t>
            </a:r>
            <a:endParaRPr lang="th-TH" sz="1800" dirty="0">
              <a:solidFill>
                <a:srgbClr val="0000CC"/>
              </a:solidFill>
              <a:latin typeface="Freestyle Script" pitchFamily="66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9378893" y="130334"/>
            <a:ext cx="360726" cy="246221"/>
          </a:xfrm>
          <a:prstGeom prst="rect">
            <a:avLst/>
          </a:prstGeom>
          <a:noFill/>
          <a:ln w="63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th-TH" sz="1000" b="1" dirty="0">
                <a:solidFill>
                  <a:srgbClr val="FF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r>
              <a:rPr lang="en-US" sz="1000" b="1" dirty="0">
                <a:solidFill>
                  <a:srgbClr val="FF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endParaRPr lang="th-TH" sz="1000" b="1" dirty="0">
              <a:solidFill>
                <a:srgbClr val="FF00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6775" y="6435204"/>
            <a:ext cx="2283024" cy="40011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th-TH" sz="2000" b="1" dirty="0">
                <a:solidFill>
                  <a:srgbClr val="0000FF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HydroFlow</a:t>
            </a:r>
            <a:r>
              <a:rPr lang="en-US" sz="2000" b="1" dirty="0">
                <a:solidFill>
                  <a:srgbClr val="FF0000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 Sta. </a:t>
            </a:r>
            <a:r>
              <a:rPr lang="en-US" sz="2000" b="1" u="sng" dirty="0">
                <a:solidFill>
                  <a:srgbClr val="FF0000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(51 Sta.)</a:t>
            </a:r>
            <a:endParaRPr lang="th-TH" sz="2000" b="1" u="sng" dirty="0">
              <a:solidFill>
                <a:srgbClr val="FF000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943" y="4983815"/>
            <a:ext cx="1417735" cy="1436763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22981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10"/>
                            </p:stCondLst>
                            <p:childTnLst>
                              <p:par>
                                <p:cTn id="2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10"/>
                            </p:stCondLst>
                            <p:childTnLst>
                              <p:par>
                                <p:cTn id="33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520"/>
                            </p:stCondLst>
                            <p:childTnLst>
                              <p:par>
                                <p:cTn id="4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20"/>
                            </p:stCondLst>
                            <p:childTnLst>
                              <p:par>
                                <p:cTn id="47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30"/>
                            </p:stCondLst>
                            <p:childTnLst>
                              <p:par>
                                <p:cTn id="54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530"/>
                            </p:stCondLst>
                            <p:childTnLst>
                              <p:par>
                                <p:cTn id="61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540"/>
                            </p:stCondLst>
                            <p:childTnLst>
                              <p:par>
                                <p:cTn id="6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3040"/>
                            </p:stCondLst>
                            <p:childTnLst>
                              <p:par>
                                <p:cTn id="7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3050"/>
                            </p:stCondLst>
                            <p:childTnLst>
                              <p:par>
                                <p:cTn id="8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1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5" grpId="0"/>
      <p:bldP spid="19" grpId="0"/>
      <p:bldP spid="27" grpId="0"/>
      <p:bldP spid="21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 l="30898"/>
          <a:stretch>
            <a:fillRect/>
          </a:stretch>
        </p:blipFill>
        <p:spPr bwMode="auto">
          <a:xfrm>
            <a:off x="1828801" y="546012"/>
            <a:ext cx="7757916" cy="6311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Rectangle 1"/>
          <p:cNvSpPr/>
          <p:nvPr/>
        </p:nvSpPr>
        <p:spPr>
          <a:xfrm>
            <a:off x="1166628" y="-68400"/>
            <a:ext cx="7534629" cy="646331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50000"/>
                  <a:alpha val="55000"/>
                </a:schemeClr>
              </a:gs>
              <a:gs pos="50000">
                <a:schemeClr val="accent2">
                  <a:lumMod val="50000"/>
                  <a:shade val="67500"/>
                  <a:satMod val="115000"/>
                  <a:alpha val="35000"/>
                </a:schemeClr>
              </a:gs>
              <a:gs pos="100000">
                <a:schemeClr val="accent4">
                  <a:lumMod val="50000"/>
                  <a:alpha val="75000"/>
                </a:schemeClr>
              </a:gs>
            </a:gsLst>
            <a:lin ang="5400000" scaled="1"/>
            <a:tileRect/>
          </a:gradFill>
          <a:effectLst>
            <a:softEdge rad="88900"/>
          </a:effectLst>
        </p:spPr>
        <p:txBody>
          <a:bodyPr wrap="square" rIns="540000" rtlCol="0">
            <a:spAutoFit/>
          </a:bodyPr>
          <a:lstStyle/>
          <a:p>
            <a:pPr lvl="1" algn="ctr"/>
            <a:endParaRPr lang="th-TH" sz="800" b="1" dirty="0">
              <a:solidFill>
                <a:schemeClr val="accent1">
                  <a:lumMod val="20000"/>
                  <a:lumOff val="80000"/>
                </a:schemeClr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  <a:p>
            <a:pPr lvl="1" algn="ctr"/>
            <a:r>
              <a:rPr lang="th-TH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สถานีสำรวจอุตุ-อุทกวิทยา</a:t>
            </a:r>
            <a:r>
              <a:rPr lang="en-US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</a:t>
            </a:r>
            <a:r>
              <a:rPr lang="en-US" sz="1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</a:t>
            </a:r>
            <a:r>
              <a:rPr lang="th-TH" sz="1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สำรวจน้ำฝนรายวัน </a:t>
            </a:r>
            <a:r>
              <a:rPr lang="en-US" sz="1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22 </a:t>
            </a:r>
            <a:r>
              <a:rPr lang="th-TH" sz="1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สถานี (ปีน้ำ 6</a:t>
            </a:r>
            <a:r>
              <a:rPr lang="en-US" sz="1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3</a:t>
            </a:r>
            <a:r>
              <a:rPr lang="th-TH" sz="1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)</a:t>
            </a:r>
            <a:endParaRPr lang="en-US" sz="1600" b="1" dirty="0">
              <a:solidFill>
                <a:schemeClr val="accent1">
                  <a:lumMod val="20000"/>
                  <a:lumOff val="80000"/>
                </a:schemeClr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6" y="1996692"/>
            <a:ext cx="1602647" cy="2136862"/>
          </a:xfrm>
          <a:prstGeom prst="rect">
            <a:avLst/>
          </a:prstGeom>
          <a:effectLst>
            <a:softEdge rad="63500"/>
          </a:effectLst>
        </p:spPr>
      </p:pic>
      <p:grpSp>
        <p:nvGrpSpPr>
          <p:cNvPr id="10" name="Group 9"/>
          <p:cNvGrpSpPr/>
          <p:nvPr/>
        </p:nvGrpSpPr>
        <p:grpSpPr>
          <a:xfrm>
            <a:off x="4450357" y="6577780"/>
            <a:ext cx="1026953" cy="307777"/>
            <a:chOff x="4450357" y="6577780"/>
            <a:chExt cx="1026953" cy="307777"/>
          </a:xfrm>
        </p:grpSpPr>
        <p:sp>
          <p:nvSpPr>
            <p:cNvPr id="11" name="Rounded Rectangle 10"/>
            <p:cNvSpPr/>
            <p:nvPr/>
          </p:nvSpPr>
          <p:spPr>
            <a:xfrm>
              <a:off x="4567106" y="6639795"/>
              <a:ext cx="771787" cy="166969"/>
            </a:xfrm>
            <a:prstGeom prst="roundRect">
              <a:avLst/>
            </a:prstGeom>
            <a:solidFill>
              <a:schemeClr val="tx2">
                <a:lumMod val="50000"/>
                <a:alpha val="42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12" name="TextBox 11">
              <a:hlinkClick r:id="rId5" action="ppaction://hlinksldjump"/>
            </p:cNvPr>
            <p:cNvSpPr txBox="1"/>
            <p:nvPr/>
          </p:nvSpPr>
          <p:spPr>
            <a:xfrm>
              <a:off x="4450357" y="6577780"/>
              <a:ext cx="102695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h-TH" sz="1400" dirty="0">
                  <a:solidFill>
                    <a:srgbClr val="FF0000"/>
                  </a:solidFill>
                  <a:latin typeface="TH SarabunPSK" pitchFamily="34" charset="-34"/>
                  <a:cs typeface="TH SarabunPSK" pitchFamily="34" charset="-34"/>
                </a:rPr>
                <a:t>กลับหน้าสารบัญ</a:t>
              </a: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9378893" y="130334"/>
            <a:ext cx="360726" cy="246221"/>
          </a:xfrm>
          <a:prstGeom prst="rect">
            <a:avLst/>
          </a:prstGeom>
          <a:noFill/>
          <a:ln w="63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th-TH" sz="1000" b="1" dirty="0">
                <a:solidFill>
                  <a:srgbClr val="FF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r>
              <a:rPr lang="en-US" sz="1000" b="1" dirty="0">
                <a:solidFill>
                  <a:srgbClr val="FF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  <a:endParaRPr lang="th-TH" sz="1000" b="1" dirty="0">
              <a:solidFill>
                <a:srgbClr val="FF00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4" name="Picture 2" descr="D:\01 ศูนย์อุทกวิทยา เหนือตอนบน\1 งานบริหารทั่วไป ชม\HYDRO-1 CENTER CHIANGMAI_files\RID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29"/>
            <a:ext cx="611560" cy="691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ชื่อเรื่อง 1"/>
          <p:cNvSpPr txBox="1">
            <a:spLocks/>
          </p:cNvSpPr>
          <p:nvPr/>
        </p:nvSpPr>
        <p:spPr bwMode="auto">
          <a:xfrm>
            <a:off x="-10" y="6544102"/>
            <a:ext cx="3234529" cy="310678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  <a:effectLst>
            <a:outerShdw blurRad="152400" dist="38100" algn="l" rotWithShape="0">
              <a:schemeClr val="accent3">
                <a:lumMod val="60000"/>
                <a:lumOff val="40000"/>
                <a:alpha val="4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18288" bIns="0" anchor="b"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5600" b="1" kern="1200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9pPr>
          </a:lstStyle>
          <a:p>
            <a:pPr algn="l" eaLnBrk="1" fontAlgn="auto" hangingPunct="1">
              <a:spcAft>
                <a:spcPts val="0"/>
              </a:spcAft>
              <a:defRPr/>
            </a:pPr>
            <a:r>
              <a:rPr lang="th-TH" sz="1600" dirty="0">
                <a:solidFill>
                  <a:srgbClr val="FF0066"/>
                </a:solidFill>
                <a:latin typeface="TH NiramitIT๙ " pitchFamily="2" charset="-34"/>
                <a:cs typeface="TH NiramitIT๙ " pitchFamily="2" charset="-34"/>
              </a:rPr>
              <a:t>  ศูนย์อุทกวิทยาชลประทานภาคเหนือตอนบน</a:t>
            </a:r>
          </a:p>
        </p:txBody>
      </p:sp>
      <p:sp>
        <p:nvSpPr>
          <p:cNvPr id="17" name="ชื่อเรื่อง 1"/>
          <p:cNvSpPr txBox="1">
            <a:spLocks/>
          </p:cNvSpPr>
          <p:nvPr/>
        </p:nvSpPr>
        <p:spPr bwMode="auto">
          <a:xfrm>
            <a:off x="6318904" y="6577780"/>
            <a:ext cx="3587097" cy="313899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  <a:effectLst>
            <a:outerShdw blurRad="152400" dist="38100" algn="l" rotWithShape="0">
              <a:schemeClr val="accent3">
                <a:lumMod val="60000"/>
                <a:lumOff val="40000"/>
                <a:alpha val="4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18288" bIns="0" anchor="b"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5600" b="1" kern="1200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9pPr>
          </a:lstStyle>
          <a:p>
            <a:pPr algn="l" eaLnBrk="1" fontAlgn="auto" hangingPunct="1">
              <a:spcAft>
                <a:spcPts val="0"/>
              </a:spcAft>
              <a:defRPr/>
            </a:pPr>
            <a:r>
              <a:rPr lang="th-TH" sz="1600" dirty="0">
                <a:solidFill>
                  <a:srgbClr val="FF0066"/>
                </a:solidFill>
                <a:latin typeface="TH NiramitIT๙ " pitchFamily="2" charset="-34"/>
                <a:cs typeface="TH NiramitIT๙ " pitchFamily="2" charset="-34"/>
              </a:rPr>
              <a:t>สำนักบริหารจัดการน้ำและอุทกวิทยา  กรมชลประทาน</a:t>
            </a:r>
          </a:p>
        </p:txBody>
      </p:sp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7894464" y="6235912"/>
            <a:ext cx="244827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 dirty="0">
                <a:solidFill>
                  <a:srgbClr val="0000CC"/>
                </a:solidFill>
                <a:latin typeface="Freestyle Script" pitchFamily="66" charset="0"/>
              </a:rPr>
              <a:t>@Hydrology Chiang Mai</a:t>
            </a:r>
            <a:endParaRPr lang="th-TH" sz="1800" dirty="0">
              <a:solidFill>
                <a:srgbClr val="0000CC"/>
              </a:solidFill>
              <a:latin typeface="Freestyle Script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7803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5000" contras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3063"/>
            <a:ext cx="9906000" cy="6134750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</p:spPr>
      </p:pic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7457728" y="6488668"/>
            <a:ext cx="244827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800" dirty="0">
                <a:solidFill>
                  <a:srgbClr val="FF0066"/>
                </a:solidFill>
                <a:latin typeface="Freestyle Script" pitchFamily="66" charset="0"/>
              </a:rPr>
              <a:t>@Hydrology Chiang Mai</a:t>
            </a:r>
            <a:endParaRPr lang="th-TH" sz="1800" dirty="0">
              <a:solidFill>
                <a:srgbClr val="FF0066"/>
              </a:solidFill>
              <a:latin typeface="Freestyle Script" pitchFamily="66" charset="0"/>
            </a:endParaRPr>
          </a:p>
        </p:txBody>
      </p:sp>
      <p:sp>
        <p:nvSpPr>
          <p:cNvPr id="15" name="สี่เหลี่ยมผืนผ้า 14"/>
          <p:cNvSpPr/>
          <p:nvPr/>
        </p:nvSpPr>
        <p:spPr>
          <a:xfrm>
            <a:off x="3422924" y="-20401"/>
            <a:ext cx="30364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h-TH" sz="3200" b="1" dirty="0">
                <a:solidFill>
                  <a:schemeClr val="bg1"/>
                </a:solidFill>
                <a:effectLst>
                  <a:glow rad="127000">
                    <a:schemeClr val="accent2">
                      <a:lumMod val="50000"/>
                    </a:schemeClr>
                  </a:glow>
                  <a:outerShdw blurRad="50800" dist="50800" dir="5400000" algn="ctr" rotWithShape="0">
                    <a:schemeClr val="accent2">
                      <a:lumMod val="50000"/>
                    </a:schemeClr>
                  </a:outerShdw>
                </a:effectLst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โครงสร้างกรมชลประทาน</a:t>
            </a:r>
          </a:p>
        </p:txBody>
      </p:sp>
      <p:pic>
        <p:nvPicPr>
          <p:cNvPr id="9" name="Picture 2" descr="D:\01 ศูนย์อุทกวิทยา เหนือตอนบน\1 งานบริหารทั่วไป ชม\HYDRO-1 CENTER CHIANGMAI_files\RID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48" y="12629"/>
            <a:ext cx="611560" cy="691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สี่เหลี่ยมผืนผ้ามุมมน 16"/>
          <p:cNvSpPr/>
          <p:nvPr/>
        </p:nvSpPr>
        <p:spPr>
          <a:xfrm>
            <a:off x="35625" y="3764478"/>
            <a:ext cx="1674422" cy="562879"/>
          </a:xfrm>
          <a:prstGeom prst="roundRect">
            <a:avLst/>
          </a:prstGeom>
          <a:noFill/>
          <a:ln w="38100">
            <a:solidFill>
              <a:srgbClr val="FF0066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192196078"/>
      </p:ext>
    </p:extLst>
  </p:cSld>
  <p:clrMapOvr>
    <a:masterClrMapping/>
  </p:clrMapOvr>
  <p:transition spd="med" advClick="0"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 preferRelativeResize="0"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 descr="D:\01 ศูนย์อุทกวิทยา เหนือตอนบน\1 งานบริหารทั่วไป ชม\HYDRO-1 CENTER CHIANGMAI_files\RID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54" y="44625"/>
            <a:ext cx="506506" cy="528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1"/>
          <p:cNvSpPr/>
          <p:nvPr/>
        </p:nvSpPr>
        <p:spPr>
          <a:xfrm>
            <a:off x="2456722" y="27202"/>
            <a:ext cx="4944518" cy="1169551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50000"/>
                  <a:alpha val="55000"/>
                </a:schemeClr>
              </a:gs>
              <a:gs pos="50000">
                <a:schemeClr val="accent2">
                  <a:lumMod val="50000"/>
                  <a:shade val="67500"/>
                  <a:satMod val="115000"/>
                  <a:alpha val="35000"/>
                </a:schemeClr>
              </a:gs>
              <a:gs pos="100000">
                <a:schemeClr val="accent4">
                  <a:lumMod val="50000"/>
                  <a:alpha val="75000"/>
                </a:schemeClr>
              </a:gs>
            </a:gsLst>
            <a:lin ang="5400000" scaled="1"/>
            <a:tileRect/>
          </a:gradFill>
          <a:effectLst>
            <a:softEdge rad="88900"/>
          </a:effectLst>
        </p:spPr>
        <p:txBody>
          <a:bodyPr wrap="square" rIns="540000" rtlCol="0">
            <a:spAutoFit/>
          </a:bodyPr>
          <a:lstStyle/>
          <a:p>
            <a:pPr lvl="1" algn="ctr"/>
            <a:endParaRPr lang="th-TH" sz="800" b="1" dirty="0">
              <a:solidFill>
                <a:schemeClr val="accent1">
                  <a:lumMod val="20000"/>
                  <a:lumOff val="80000"/>
                </a:schemeClr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  <a:p>
            <a:pPr lvl="1" algn="ctr"/>
            <a:r>
              <a:rPr lang="th-TH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สถานีสำรวจอุตุ-อุทกวิทยา </a:t>
            </a:r>
            <a:br>
              <a:rPr lang="en-US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</a:br>
            <a:r>
              <a:rPr lang="en-US" sz="1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- </a:t>
            </a:r>
            <a:r>
              <a:rPr lang="th-TH" sz="1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สำรวจ จำนวน </a:t>
            </a:r>
            <a:r>
              <a:rPr lang="en-US" sz="1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22 </a:t>
            </a:r>
            <a:r>
              <a:rPr lang="th-TH" sz="1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สถานี (ปีน้ำ 6</a:t>
            </a:r>
            <a:r>
              <a:rPr lang="en-US" sz="1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3</a:t>
            </a:r>
            <a:r>
              <a:rPr lang="th-TH" sz="1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)</a:t>
            </a:r>
            <a:r>
              <a:rPr lang="en-US" sz="1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  </a:t>
            </a:r>
          </a:p>
          <a:p>
            <a:pPr algn="just"/>
            <a:endParaRPr lang="en-US" sz="1600" b="1" dirty="0">
              <a:solidFill>
                <a:schemeClr val="accent1">
                  <a:lumMod val="20000"/>
                  <a:lumOff val="80000"/>
                </a:schemeClr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</p:txBody>
      </p:sp>
      <p:pic>
        <p:nvPicPr>
          <p:cNvPr id="7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532" y="3028890"/>
            <a:ext cx="1736201" cy="2136862"/>
          </a:xfrm>
          <a:prstGeom prst="rect">
            <a:avLst/>
          </a:prstGeom>
          <a:effectLst>
            <a:softEdge rad="63500"/>
          </a:effectLst>
        </p:spPr>
      </p:pic>
      <p:grpSp>
        <p:nvGrpSpPr>
          <p:cNvPr id="8" name="Group 9"/>
          <p:cNvGrpSpPr/>
          <p:nvPr/>
        </p:nvGrpSpPr>
        <p:grpSpPr>
          <a:xfrm>
            <a:off x="4821221" y="6577781"/>
            <a:ext cx="1112532" cy="307777"/>
            <a:chOff x="4450357" y="6577780"/>
            <a:chExt cx="1026953" cy="307777"/>
          </a:xfrm>
        </p:grpSpPr>
        <p:sp>
          <p:nvSpPr>
            <p:cNvPr id="9" name="Rounded Rectangle 10"/>
            <p:cNvSpPr/>
            <p:nvPr/>
          </p:nvSpPr>
          <p:spPr>
            <a:xfrm>
              <a:off x="4567106" y="6639795"/>
              <a:ext cx="771787" cy="166969"/>
            </a:xfrm>
            <a:prstGeom prst="roundRect">
              <a:avLst/>
            </a:prstGeom>
            <a:solidFill>
              <a:schemeClr val="tx2">
                <a:lumMod val="50000"/>
                <a:alpha val="42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10" name="TextBox 9">
              <a:hlinkClick r:id="rId5" action="ppaction://hlinksldjump"/>
            </p:cNvPr>
            <p:cNvSpPr txBox="1"/>
            <p:nvPr/>
          </p:nvSpPr>
          <p:spPr>
            <a:xfrm>
              <a:off x="4450357" y="6577780"/>
              <a:ext cx="102695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h-TH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TH SarabunPSK" pitchFamily="34" charset="-34"/>
                  <a:cs typeface="TH SarabunPSK" pitchFamily="34" charset="-34"/>
                </a:rPr>
                <a:t>กลับหน้าสารบัญ</a:t>
              </a: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9453685" y="76797"/>
            <a:ext cx="390787" cy="246221"/>
          </a:xfrm>
          <a:prstGeom prst="rect">
            <a:avLst/>
          </a:prstGeom>
          <a:noFill/>
          <a:ln w="63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th-TH" sz="10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r>
              <a:rPr lang="en-US" sz="10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  <a:endParaRPr lang="th-TH" sz="10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0749" y="1052736"/>
            <a:ext cx="4444739" cy="579854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225662" y="5189130"/>
            <a:ext cx="20988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หม้อวัดน้ำฝนอัตโนมัติ</a:t>
            </a:r>
            <a:endParaRPr lang="th-TH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2482" y="1154581"/>
            <a:ext cx="2176347" cy="15067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7432780" y="2708920"/>
            <a:ext cx="20988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000" b="1" dirty="0">
                <a:solidFill>
                  <a:srgbClr val="FF0000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</a:t>
            </a:r>
            <a:r>
              <a:rPr lang="th-TH" sz="2000" b="1" dirty="0">
                <a:solidFill>
                  <a:srgbClr val="0000FF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ถาดระเหย</a:t>
            </a:r>
            <a:endParaRPr lang="th-TH" sz="2000" b="1" dirty="0">
              <a:solidFill>
                <a:srgbClr val="0000FF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310" y="3212976"/>
            <a:ext cx="2333769" cy="9530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7451800" y="4149080"/>
            <a:ext cx="20988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000" b="1" dirty="0">
                <a:solidFill>
                  <a:srgbClr val="FF0000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</a:t>
            </a:r>
            <a:r>
              <a:rPr lang="th-TH" sz="2000" b="1" dirty="0">
                <a:solidFill>
                  <a:srgbClr val="0000FF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อุณหภูมิสูงสุด-ต่ำสุด</a:t>
            </a:r>
            <a:endParaRPr lang="th-TH" sz="2000" b="1" dirty="0">
              <a:solidFill>
                <a:srgbClr val="0000FF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9321" y="4509121"/>
            <a:ext cx="1336905" cy="1811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7456680" y="6237312"/>
            <a:ext cx="20988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เครื่องวัดกระแสลม</a:t>
            </a:r>
            <a:endParaRPr lang="th-TH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54" y="1180962"/>
            <a:ext cx="2574286" cy="1190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102830" y="2556772"/>
            <a:ext cx="25099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000" b="1" dirty="0">
                <a:solidFill>
                  <a:srgbClr val="FF0000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หม้อวัดน้ำฝนธรรมดา </a:t>
            </a:r>
            <a:endParaRPr lang="th-TH" sz="2000" b="1" dirty="0">
              <a:solidFill>
                <a:srgbClr val="FF000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grpSp>
        <p:nvGrpSpPr>
          <p:cNvPr id="20" name="Group 9"/>
          <p:cNvGrpSpPr/>
          <p:nvPr/>
        </p:nvGrpSpPr>
        <p:grpSpPr>
          <a:xfrm>
            <a:off x="4450357" y="6577780"/>
            <a:ext cx="1026953" cy="307777"/>
            <a:chOff x="4450357" y="6577780"/>
            <a:chExt cx="1026953" cy="307777"/>
          </a:xfrm>
        </p:grpSpPr>
        <p:sp>
          <p:nvSpPr>
            <p:cNvPr id="22" name="Rounded Rectangle 10"/>
            <p:cNvSpPr/>
            <p:nvPr/>
          </p:nvSpPr>
          <p:spPr>
            <a:xfrm>
              <a:off x="4567106" y="6639795"/>
              <a:ext cx="771787" cy="166969"/>
            </a:xfrm>
            <a:prstGeom prst="roundRect">
              <a:avLst/>
            </a:prstGeom>
            <a:solidFill>
              <a:schemeClr val="tx2">
                <a:lumMod val="50000"/>
                <a:alpha val="42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23" name="TextBox 22">
              <a:hlinkClick r:id="rId5" action="ppaction://hlinksldjump"/>
            </p:cNvPr>
            <p:cNvSpPr txBox="1"/>
            <p:nvPr/>
          </p:nvSpPr>
          <p:spPr>
            <a:xfrm>
              <a:off x="4450357" y="6577780"/>
              <a:ext cx="102695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h-TH" sz="1400" dirty="0">
                  <a:solidFill>
                    <a:srgbClr val="FF0000"/>
                  </a:solidFill>
                  <a:latin typeface="TH SarabunPSK" pitchFamily="34" charset="-34"/>
                  <a:cs typeface="TH SarabunPSK" pitchFamily="34" charset="-34"/>
                </a:rPr>
                <a:t>กลับหน้าสารบัญ</a:t>
              </a:r>
            </a:p>
          </p:txBody>
        </p:sp>
      </p:grpSp>
      <p:sp>
        <p:nvSpPr>
          <p:cNvPr id="24" name="ชื่อเรื่อง 1"/>
          <p:cNvSpPr txBox="1">
            <a:spLocks/>
          </p:cNvSpPr>
          <p:nvPr/>
        </p:nvSpPr>
        <p:spPr bwMode="auto">
          <a:xfrm>
            <a:off x="-10" y="6544102"/>
            <a:ext cx="3234529" cy="310678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  <a:effectLst>
            <a:outerShdw blurRad="152400" dist="38100" algn="l" rotWithShape="0">
              <a:schemeClr val="accent3">
                <a:lumMod val="60000"/>
                <a:lumOff val="40000"/>
                <a:alpha val="4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18288" bIns="0" anchor="b"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5600" b="1" kern="1200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9pPr>
          </a:lstStyle>
          <a:p>
            <a:pPr algn="l" eaLnBrk="1" fontAlgn="auto" hangingPunct="1">
              <a:spcAft>
                <a:spcPts val="0"/>
              </a:spcAft>
              <a:defRPr/>
            </a:pPr>
            <a:r>
              <a:rPr lang="th-TH" sz="1600" dirty="0">
                <a:solidFill>
                  <a:srgbClr val="FF0066"/>
                </a:solidFill>
                <a:latin typeface="TH NiramitIT๙ " pitchFamily="2" charset="-34"/>
                <a:cs typeface="TH NiramitIT๙ " pitchFamily="2" charset="-34"/>
              </a:rPr>
              <a:t>  ศูนย์อุทกวิทยาชลประทานภาคเหนือตอนบน</a:t>
            </a:r>
          </a:p>
        </p:txBody>
      </p:sp>
      <p:sp>
        <p:nvSpPr>
          <p:cNvPr id="25" name="ชื่อเรื่อง 1"/>
          <p:cNvSpPr txBox="1">
            <a:spLocks/>
          </p:cNvSpPr>
          <p:nvPr/>
        </p:nvSpPr>
        <p:spPr bwMode="auto">
          <a:xfrm>
            <a:off x="6318904" y="6577780"/>
            <a:ext cx="3587097" cy="313899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  <a:effectLst>
            <a:outerShdw blurRad="152400" dist="38100" algn="l" rotWithShape="0">
              <a:schemeClr val="accent3">
                <a:lumMod val="60000"/>
                <a:lumOff val="40000"/>
                <a:alpha val="4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18288" bIns="0" anchor="b"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5600" b="1" kern="1200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9pPr>
          </a:lstStyle>
          <a:p>
            <a:pPr algn="l" eaLnBrk="1" fontAlgn="auto" hangingPunct="1">
              <a:spcAft>
                <a:spcPts val="0"/>
              </a:spcAft>
              <a:defRPr/>
            </a:pPr>
            <a:r>
              <a:rPr lang="th-TH" sz="1600" dirty="0">
                <a:solidFill>
                  <a:srgbClr val="FF0066"/>
                </a:solidFill>
                <a:latin typeface="TH NiramitIT๙ " pitchFamily="2" charset="-34"/>
                <a:cs typeface="TH NiramitIT๙ " pitchFamily="2" charset="-34"/>
              </a:rPr>
              <a:t>สำนักบริหารจัดการน้ำและอุทกวิทยา  กรมชลประทาน</a:t>
            </a:r>
          </a:p>
        </p:txBody>
      </p:sp>
      <p:sp>
        <p:nvSpPr>
          <p:cNvPr id="27" name="Text Box 4"/>
          <p:cNvSpPr txBox="1">
            <a:spLocks noChangeArrowheads="1"/>
          </p:cNvSpPr>
          <p:nvPr/>
        </p:nvSpPr>
        <p:spPr bwMode="auto">
          <a:xfrm>
            <a:off x="-429801" y="6258715"/>
            <a:ext cx="244827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 dirty="0">
                <a:solidFill>
                  <a:srgbClr val="0000CC"/>
                </a:solidFill>
                <a:latin typeface="Freestyle Script" pitchFamily="66" charset="0"/>
              </a:rPr>
              <a:t>@Hydrology Chiang Mai</a:t>
            </a:r>
            <a:endParaRPr lang="th-TH" sz="1800" dirty="0">
              <a:solidFill>
                <a:srgbClr val="0000CC"/>
              </a:solidFill>
              <a:latin typeface="Freestyle Script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9053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10"/>
                            </p:stCondLst>
                            <p:childTnLst>
                              <p:par>
                                <p:cTn id="16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20"/>
                            </p:stCondLst>
                            <p:childTnLst>
                              <p:par>
                                <p:cTn id="23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30"/>
                            </p:stCondLst>
                            <p:childTnLst>
                              <p:par>
                                <p:cTn id="30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40"/>
                            </p:stCondLst>
                            <p:childTnLst>
                              <p:par>
                                <p:cTn id="37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7" grpId="0"/>
      <p:bldP spid="19" grpId="0"/>
      <p:bldP spid="21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42332" y="1010680"/>
            <a:ext cx="3879768" cy="1661993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50000"/>
                  <a:alpha val="55000"/>
                </a:schemeClr>
              </a:gs>
              <a:gs pos="50000">
                <a:schemeClr val="accent2">
                  <a:lumMod val="50000"/>
                  <a:shade val="67500"/>
                  <a:satMod val="115000"/>
                  <a:alpha val="35000"/>
                </a:schemeClr>
              </a:gs>
              <a:gs pos="100000">
                <a:schemeClr val="accent4">
                  <a:lumMod val="50000"/>
                  <a:alpha val="75000"/>
                </a:schemeClr>
              </a:gs>
            </a:gsLst>
            <a:lin ang="5400000" scaled="1"/>
            <a:tileRect/>
          </a:gradFill>
          <a:effectLst>
            <a:softEdge rad="88900"/>
          </a:effectLst>
        </p:spPr>
        <p:txBody>
          <a:bodyPr wrap="square" rIns="540000" rtlCol="0">
            <a:spAutoFit/>
          </a:bodyPr>
          <a:lstStyle/>
          <a:p>
            <a:pPr algn="ctr">
              <a:lnSpc>
                <a:spcPct val="150000"/>
              </a:lnSpc>
            </a:pPr>
            <a:endParaRPr lang="th-TH" sz="800" b="1" dirty="0">
              <a:solidFill>
                <a:srgbClr val="F09415">
                  <a:lumMod val="20000"/>
                  <a:lumOff val="80000"/>
                </a:srgbClr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  <a:p>
            <a:pPr algn="ctr">
              <a:lnSpc>
                <a:spcPct val="150000"/>
              </a:lnSpc>
            </a:pPr>
            <a:r>
              <a:rPr lang="th-TH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สถานีอุทกวิทยาสำรวจระดับน้ำ </a:t>
            </a:r>
            <a:r>
              <a:rPr lang="en-US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80</a:t>
            </a:r>
            <a:r>
              <a:rPr lang="th-TH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สถานี</a:t>
            </a:r>
            <a:endParaRPr lang="en-US" sz="2000" b="1" dirty="0">
              <a:solidFill>
                <a:srgbClr val="000099"/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  <a:p>
            <a:pPr algn="just">
              <a:lnSpc>
                <a:spcPct val="150000"/>
              </a:lnSpc>
            </a:pPr>
            <a:r>
              <a:rPr lang="en-US" sz="2000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- </a:t>
            </a:r>
            <a:r>
              <a:rPr lang="th-TH" sz="2000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สำรวจระดับน้ำ </a:t>
            </a:r>
            <a:r>
              <a:rPr lang="en-US" sz="2000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 3</a:t>
            </a:r>
            <a:r>
              <a:rPr lang="th-TH" sz="2000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เวลา   1</a:t>
            </a:r>
            <a:r>
              <a:rPr lang="en-US" sz="2000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8</a:t>
            </a:r>
            <a:r>
              <a:rPr lang="th-TH" sz="2000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สถานี</a:t>
            </a:r>
            <a:endParaRPr lang="en-US" sz="2000" dirty="0">
              <a:solidFill>
                <a:srgbClr val="000099"/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  <a:p>
            <a:pPr algn="just">
              <a:lnSpc>
                <a:spcPct val="150000"/>
              </a:lnSpc>
            </a:pPr>
            <a:r>
              <a:rPr lang="th-TH" sz="2000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- สำรวจระดับน้ำ </a:t>
            </a:r>
            <a:r>
              <a:rPr lang="en-US" sz="2000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24</a:t>
            </a:r>
            <a:r>
              <a:rPr lang="th-TH" sz="2000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เวลา   62 สถานี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378893" y="130334"/>
            <a:ext cx="360726" cy="246221"/>
          </a:xfrm>
          <a:prstGeom prst="rect">
            <a:avLst/>
          </a:prstGeom>
          <a:noFill/>
          <a:ln w="63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b="1" dirty="0">
                <a:solidFill>
                  <a:srgbClr val="FF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26</a:t>
            </a:r>
            <a:endParaRPr lang="th-TH" sz="1000" b="1" dirty="0">
              <a:solidFill>
                <a:srgbClr val="FF00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309536" y="2885092"/>
            <a:ext cx="2748967" cy="3110914"/>
            <a:chOff x="596317" y="2177338"/>
            <a:chExt cx="2438400" cy="2823969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6317" y="2177338"/>
              <a:ext cx="2438400" cy="1508760"/>
            </a:xfrm>
            <a:prstGeom prst="rect">
              <a:avLst/>
            </a:prstGeom>
            <a:effectLst>
              <a:softEdge rad="101600"/>
            </a:effectLst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6317" y="3629707"/>
              <a:ext cx="2438400" cy="1371600"/>
            </a:xfrm>
            <a:prstGeom prst="rect">
              <a:avLst/>
            </a:prstGeom>
            <a:effectLst>
              <a:softEdge rad="101600"/>
            </a:effectLst>
          </p:spPr>
        </p:pic>
      </p:grpSp>
      <p:grpSp>
        <p:nvGrpSpPr>
          <p:cNvPr id="12" name="Group 11"/>
          <p:cNvGrpSpPr/>
          <p:nvPr/>
        </p:nvGrpSpPr>
        <p:grpSpPr>
          <a:xfrm>
            <a:off x="4450357" y="6577780"/>
            <a:ext cx="1026953" cy="307777"/>
            <a:chOff x="4450357" y="6577780"/>
            <a:chExt cx="1026953" cy="307777"/>
          </a:xfrm>
        </p:grpSpPr>
        <p:sp>
          <p:nvSpPr>
            <p:cNvPr id="13" name="Rounded Rectangle 12"/>
            <p:cNvSpPr/>
            <p:nvPr/>
          </p:nvSpPr>
          <p:spPr>
            <a:xfrm>
              <a:off x="4567106" y="6639795"/>
              <a:ext cx="771787" cy="166969"/>
            </a:xfrm>
            <a:prstGeom prst="roundRect">
              <a:avLst/>
            </a:prstGeom>
            <a:solidFill>
              <a:schemeClr val="tx2">
                <a:lumMod val="50000"/>
                <a:alpha val="42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14" name="TextBox 13">
              <a:hlinkClick r:id="rId5" action="ppaction://hlinksldjump"/>
            </p:cNvPr>
            <p:cNvSpPr txBox="1"/>
            <p:nvPr/>
          </p:nvSpPr>
          <p:spPr>
            <a:xfrm>
              <a:off x="4450357" y="6577780"/>
              <a:ext cx="102695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h-TH" sz="1400" dirty="0">
                  <a:solidFill>
                    <a:srgbClr val="FF0000"/>
                  </a:solidFill>
                  <a:latin typeface="TH SarabunPSK" pitchFamily="34" charset="-34"/>
                  <a:cs typeface="TH SarabunPSK" pitchFamily="34" charset="-34"/>
                </a:rPr>
                <a:t>กลับหน้าสารบัญ</a:t>
              </a:r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800" y="781200"/>
            <a:ext cx="6306430" cy="58682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Picture 2" descr="D:\01 ศูนย์อุทกวิทยา เหนือตอนบน\1 งานบริหารทั่วไป ชม\HYDRO-1 CENTER CHIANGMAI_files\RID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29"/>
            <a:ext cx="611560" cy="691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ชื่อเรื่อง 1"/>
          <p:cNvSpPr txBox="1">
            <a:spLocks/>
          </p:cNvSpPr>
          <p:nvPr/>
        </p:nvSpPr>
        <p:spPr bwMode="auto">
          <a:xfrm>
            <a:off x="-10" y="6544102"/>
            <a:ext cx="3234529" cy="310678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  <a:effectLst>
            <a:outerShdw blurRad="152400" dist="38100" algn="l" rotWithShape="0">
              <a:schemeClr val="accent3">
                <a:lumMod val="60000"/>
                <a:lumOff val="40000"/>
                <a:alpha val="4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18288" bIns="0" anchor="b"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5600" b="1" kern="1200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9pPr>
          </a:lstStyle>
          <a:p>
            <a:pPr algn="l" eaLnBrk="1" fontAlgn="auto" hangingPunct="1">
              <a:spcAft>
                <a:spcPts val="0"/>
              </a:spcAft>
              <a:defRPr/>
            </a:pPr>
            <a:r>
              <a:rPr lang="th-TH" sz="1600" dirty="0">
                <a:solidFill>
                  <a:srgbClr val="FF0066"/>
                </a:solidFill>
                <a:latin typeface="TH NiramitIT๙ " pitchFamily="2" charset="-34"/>
                <a:cs typeface="TH NiramitIT๙ " pitchFamily="2" charset="-34"/>
              </a:rPr>
              <a:t>  ศูนย์อุทกวิทยาชลประทานภาคเหนือตอนบน</a:t>
            </a:r>
          </a:p>
        </p:txBody>
      </p:sp>
      <p:sp>
        <p:nvSpPr>
          <p:cNvPr id="18" name="ชื่อเรื่อง 1"/>
          <p:cNvSpPr txBox="1">
            <a:spLocks/>
          </p:cNvSpPr>
          <p:nvPr/>
        </p:nvSpPr>
        <p:spPr bwMode="auto">
          <a:xfrm>
            <a:off x="6318904" y="6577780"/>
            <a:ext cx="3587097" cy="313899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  <a:effectLst>
            <a:outerShdw blurRad="152400" dist="38100" algn="l" rotWithShape="0">
              <a:schemeClr val="accent3">
                <a:lumMod val="60000"/>
                <a:lumOff val="40000"/>
                <a:alpha val="4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18288" bIns="0" anchor="b"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5600" b="1" kern="1200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9pPr>
          </a:lstStyle>
          <a:p>
            <a:pPr algn="l" eaLnBrk="1" fontAlgn="auto" hangingPunct="1">
              <a:spcAft>
                <a:spcPts val="0"/>
              </a:spcAft>
              <a:defRPr/>
            </a:pPr>
            <a:r>
              <a:rPr lang="th-TH" sz="1600" dirty="0">
                <a:solidFill>
                  <a:srgbClr val="FF0066"/>
                </a:solidFill>
                <a:latin typeface="TH NiramitIT๙ " pitchFamily="2" charset="-34"/>
                <a:cs typeface="TH NiramitIT๙ " pitchFamily="2" charset="-34"/>
              </a:rPr>
              <a:t>สำนักบริหารจัดการน้ำและอุทกวิทยา  กรมชลประทาน</a:t>
            </a:r>
          </a:p>
        </p:txBody>
      </p:sp>
      <p:sp>
        <p:nvSpPr>
          <p:cNvPr id="17" name="Text Box 4"/>
          <p:cNvSpPr txBox="1">
            <a:spLocks noChangeArrowheads="1"/>
          </p:cNvSpPr>
          <p:nvPr/>
        </p:nvSpPr>
        <p:spPr bwMode="auto">
          <a:xfrm>
            <a:off x="7894464" y="6235912"/>
            <a:ext cx="244827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 dirty="0">
                <a:solidFill>
                  <a:srgbClr val="0000CC"/>
                </a:solidFill>
                <a:latin typeface="Freestyle Script" pitchFamily="66" charset="0"/>
              </a:rPr>
              <a:t>@Hydrology Chiang Mai</a:t>
            </a:r>
            <a:endParaRPr lang="th-TH" sz="1800" dirty="0">
              <a:solidFill>
                <a:srgbClr val="0000CC"/>
              </a:solidFill>
              <a:latin typeface="Freestyle Script" pitchFamily="66" charset="0"/>
            </a:endParaRPr>
          </a:p>
        </p:txBody>
      </p:sp>
      <p:sp>
        <p:nvSpPr>
          <p:cNvPr id="20" name="Rectangle 1"/>
          <p:cNvSpPr/>
          <p:nvPr/>
        </p:nvSpPr>
        <p:spPr>
          <a:xfrm>
            <a:off x="2456722" y="-68400"/>
            <a:ext cx="4944518" cy="923330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50000"/>
                  <a:alpha val="55000"/>
                </a:schemeClr>
              </a:gs>
              <a:gs pos="50000">
                <a:schemeClr val="accent2">
                  <a:lumMod val="50000"/>
                  <a:shade val="67500"/>
                  <a:satMod val="115000"/>
                  <a:alpha val="35000"/>
                </a:schemeClr>
              </a:gs>
              <a:gs pos="100000">
                <a:schemeClr val="accent4">
                  <a:lumMod val="50000"/>
                  <a:alpha val="75000"/>
                </a:schemeClr>
              </a:gs>
            </a:gsLst>
            <a:lin ang="5400000" scaled="1"/>
            <a:tileRect/>
          </a:gradFill>
          <a:effectLst>
            <a:softEdge rad="88900"/>
          </a:effectLst>
        </p:spPr>
        <p:txBody>
          <a:bodyPr wrap="square" rIns="540000" rtlCol="0">
            <a:spAutoFit/>
          </a:bodyPr>
          <a:lstStyle/>
          <a:p>
            <a:pPr lvl="1" algn="ctr"/>
            <a:endParaRPr lang="th-TH" sz="800" b="1" dirty="0">
              <a:solidFill>
                <a:schemeClr val="accent1">
                  <a:lumMod val="20000"/>
                  <a:lumOff val="80000"/>
                </a:schemeClr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  <a:p>
            <a:pPr lvl="1" algn="ctr"/>
            <a:r>
              <a:rPr lang="th-TH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สถานีอุทกวิทยาสำรวจระดับน้ำ </a:t>
            </a:r>
            <a:br>
              <a:rPr lang="en-US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</a:br>
            <a:r>
              <a:rPr lang="en-US" sz="1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- </a:t>
            </a:r>
            <a:r>
              <a:rPr lang="th-TH" sz="1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สำรวจ จำนวน </a:t>
            </a:r>
            <a:r>
              <a:rPr lang="en-US" sz="1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80  </a:t>
            </a:r>
            <a:r>
              <a:rPr lang="th-TH" sz="1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สถานี (ปีน้ำ 6</a:t>
            </a:r>
            <a:r>
              <a:rPr lang="en-US" sz="1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3</a:t>
            </a:r>
            <a:r>
              <a:rPr lang="th-TH" sz="1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)</a:t>
            </a:r>
            <a:r>
              <a:rPr lang="en-US" sz="1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  </a:t>
            </a:r>
            <a:endParaRPr lang="en-US" sz="1600" b="1" dirty="0">
              <a:solidFill>
                <a:schemeClr val="accent1">
                  <a:lumMod val="20000"/>
                  <a:lumOff val="80000"/>
                </a:schemeClr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933531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-28575" y="1379314"/>
            <a:ext cx="36546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• </a:t>
            </a:r>
            <a:r>
              <a:rPr lang="th-TH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เพื่อจัดทำสารสนเทศน้ำท่าประจำปี  64 สถานี</a:t>
            </a:r>
          </a:p>
          <a:p>
            <a:r>
              <a:rPr lang="en-US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• </a:t>
            </a:r>
            <a:r>
              <a:rPr lang="th-TH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เพื่อ</a:t>
            </a:r>
            <a:r>
              <a:rPr lang="th-TH" sz="2000" b="1" dirty="0">
                <a:solidFill>
                  <a:srgbClr val="000099"/>
                </a:solidFill>
                <a:latin typeface="TH SarabunPSK" pitchFamily="34" charset="-34"/>
                <a:cs typeface="TH SarabunPSK" pitchFamily="34" charset="-34"/>
              </a:rPr>
              <a:t>สำรวจปริมาณน้ำเฉพาะกิจ       10 สถานี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393708" y="2238646"/>
            <a:ext cx="2409159" cy="3623312"/>
            <a:chOff x="393708" y="2032582"/>
            <a:chExt cx="2409159" cy="3623312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3708" y="4016579"/>
              <a:ext cx="2409159" cy="1639315"/>
            </a:xfrm>
            <a:prstGeom prst="rect">
              <a:avLst/>
            </a:prstGeom>
            <a:effectLst>
              <a:softEdge rad="63500"/>
            </a:effectLst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3708" y="2032582"/>
              <a:ext cx="2409159" cy="1927327"/>
            </a:xfrm>
            <a:prstGeom prst="rect">
              <a:avLst/>
            </a:prstGeom>
            <a:effectLst>
              <a:softEdge rad="50800"/>
            </a:effectLst>
          </p:spPr>
        </p:pic>
      </p:grpSp>
      <p:grpSp>
        <p:nvGrpSpPr>
          <p:cNvPr id="13" name="Group 12"/>
          <p:cNvGrpSpPr/>
          <p:nvPr/>
        </p:nvGrpSpPr>
        <p:grpSpPr>
          <a:xfrm>
            <a:off x="4450357" y="6577780"/>
            <a:ext cx="1026953" cy="307777"/>
            <a:chOff x="4450357" y="6577780"/>
            <a:chExt cx="1026953" cy="307777"/>
          </a:xfrm>
        </p:grpSpPr>
        <p:sp>
          <p:nvSpPr>
            <p:cNvPr id="14" name="Rounded Rectangle 13"/>
            <p:cNvSpPr/>
            <p:nvPr/>
          </p:nvSpPr>
          <p:spPr>
            <a:xfrm>
              <a:off x="4567106" y="6639795"/>
              <a:ext cx="771787" cy="166969"/>
            </a:xfrm>
            <a:prstGeom prst="roundRect">
              <a:avLst/>
            </a:prstGeom>
            <a:solidFill>
              <a:schemeClr val="tx2">
                <a:lumMod val="50000"/>
                <a:alpha val="42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15" name="TextBox 14">
              <a:hlinkClick r:id="rId5" action="ppaction://hlinksldjump"/>
            </p:cNvPr>
            <p:cNvSpPr txBox="1"/>
            <p:nvPr/>
          </p:nvSpPr>
          <p:spPr>
            <a:xfrm>
              <a:off x="4450357" y="6577780"/>
              <a:ext cx="102695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h-TH" sz="1400" dirty="0">
                  <a:solidFill>
                    <a:srgbClr val="FF0000"/>
                  </a:solidFill>
                  <a:latin typeface="TH SarabunPSK" pitchFamily="34" charset="-34"/>
                  <a:cs typeface="TH SarabunPSK" pitchFamily="34" charset="-34"/>
                </a:rPr>
                <a:t>กลับหน้าสารบัญ</a:t>
              </a: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9378893" y="130334"/>
            <a:ext cx="360726" cy="246221"/>
          </a:xfrm>
          <a:prstGeom prst="rect">
            <a:avLst/>
          </a:prstGeom>
          <a:noFill/>
          <a:ln w="63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th-TH" sz="1000" b="1" dirty="0">
                <a:solidFill>
                  <a:srgbClr val="FF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r>
              <a:rPr lang="en-US" sz="1000" b="1" dirty="0">
                <a:solidFill>
                  <a:srgbClr val="FF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</a:t>
            </a:r>
            <a:endParaRPr lang="th-TH" sz="1000" b="1" dirty="0">
              <a:solidFill>
                <a:srgbClr val="FF00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2118" y="782763"/>
            <a:ext cx="6306430" cy="58682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Picture 2" descr="D:\01 ศูนย์อุทกวิทยา เหนือตอนบน\1 งานบริหารทั่วไป ชม\HYDRO-1 CENTER CHIANGMAI_files\RID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29"/>
            <a:ext cx="611560" cy="691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ชื่อเรื่อง 1"/>
          <p:cNvSpPr txBox="1">
            <a:spLocks/>
          </p:cNvSpPr>
          <p:nvPr/>
        </p:nvSpPr>
        <p:spPr bwMode="auto">
          <a:xfrm>
            <a:off x="-10" y="6544102"/>
            <a:ext cx="3234529" cy="310678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  <a:effectLst>
            <a:outerShdw blurRad="152400" dist="38100" algn="l" rotWithShape="0">
              <a:schemeClr val="accent3">
                <a:lumMod val="60000"/>
                <a:lumOff val="40000"/>
                <a:alpha val="4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18288" bIns="0" anchor="b"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5600" b="1" kern="1200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9pPr>
          </a:lstStyle>
          <a:p>
            <a:pPr algn="l" eaLnBrk="1" fontAlgn="auto" hangingPunct="1">
              <a:spcAft>
                <a:spcPts val="0"/>
              </a:spcAft>
              <a:defRPr/>
            </a:pPr>
            <a:r>
              <a:rPr lang="th-TH" sz="1600" dirty="0">
                <a:solidFill>
                  <a:srgbClr val="FF0066"/>
                </a:solidFill>
                <a:latin typeface="TH NiramitIT๙ " pitchFamily="2" charset="-34"/>
                <a:cs typeface="TH NiramitIT๙ " pitchFamily="2" charset="-34"/>
              </a:rPr>
              <a:t>  ศูนย์อุทกวิทยาชลประทานภาคเหนือตอนบน</a:t>
            </a:r>
          </a:p>
        </p:txBody>
      </p:sp>
      <p:sp>
        <p:nvSpPr>
          <p:cNvPr id="18" name="ชื่อเรื่อง 1"/>
          <p:cNvSpPr txBox="1">
            <a:spLocks/>
          </p:cNvSpPr>
          <p:nvPr/>
        </p:nvSpPr>
        <p:spPr bwMode="auto">
          <a:xfrm>
            <a:off x="6318904" y="6577780"/>
            <a:ext cx="3587097" cy="313899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  <a:effectLst>
            <a:outerShdw blurRad="152400" dist="38100" algn="l" rotWithShape="0">
              <a:schemeClr val="accent3">
                <a:lumMod val="60000"/>
                <a:lumOff val="40000"/>
                <a:alpha val="4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18288" bIns="0" anchor="b"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5600" b="1" kern="1200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9pPr>
          </a:lstStyle>
          <a:p>
            <a:pPr algn="l" eaLnBrk="1" fontAlgn="auto" hangingPunct="1">
              <a:spcAft>
                <a:spcPts val="0"/>
              </a:spcAft>
              <a:defRPr/>
            </a:pPr>
            <a:r>
              <a:rPr lang="th-TH" sz="1600" dirty="0">
                <a:solidFill>
                  <a:srgbClr val="FF0066"/>
                </a:solidFill>
                <a:latin typeface="TH NiramitIT๙ " pitchFamily="2" charset="-34"/>
                <a:cs typeface="TH NiramitIT๙ " pitchFamily="2" charset="-34"/>
              </a:rPr>
              <a:t>สำนักบริหารจัดการน้ำและอุทกวิทยา  กรมชลประทาน</a:t>
            </a:r>
          </a:p>
        </p:txBody>
      </p:sp>
      <p:sp>
        <p:nvSpPr>
          <p:cNvPr id="17" name="Text Box 4"/>
          <p:cNvSpPr txBox="1">
            <a:spLocks noChangeArrowheads="1"/>
          </p:cNvSpPr>
          <p:nvPr/>
        </p:nvSpPr>
        <p:spPr bwMode="auto">
          <a:xfrm>
            <a:off x="7894464" y="6235912"/>
            <a:ext cx="244827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 dirty="0">
                <a:solidFill>
                  <a:srgbClr val="0000CC"/>
                </a:solidFill>
                <a:latin typeface="Freestyle Script" pitchFamily="66" charset="0"/>
              </a:rPr>
              <a:t>@Hydrology Chiang Mai</a:t>
            </a:r>
            <a:endParaRPr lang="th-TH" sz="1800" dirty="0">
              <a:solidFill>
                <a:srgbClr val="0000CC"/>
              </a:solidFill>
              <a:latin typeface="Freestyle Script" pitchFamily="66" charset="0"/>
            </a:endParaRPr>
          </a:p>
        </p:txBody>
      </p:sp>
      <p:sp>
        <p:nvSpPr>
          <p:cNvPr id="20" name="Rectangle 1"/>
          <p:cNvSpPr/>
          <p:nvPr/>
        </p:nvSpPr>
        <p:spPr>
          <a:xfrm>
            <a:off x="2456722" y="-67394"/>
            <a:ext cx="4944518" cy="923330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50000"/>
                  <a:alpha val="55000"/>
                </a:schemeClr>
              </a:gs>
              <a:gs pos="50000">
                <a:schemeClr val="accent2">
                  <a:lumMod val="50000"/>
                  <a:shade val="67500"/>
                  <a:satMod val="115000"/>
                  <a:alpha val="35000"/>
                </a:schemeClr>
              </a:gs>
              <a:gs pos="100000">
                <a:schemeClr val="accent4">
                  <a:lumMod val="50000"/>
                  <a:alpha val="75000"/>
                </a:schemeClr>
              </a:gs>
            </a:gsLst>
            <a:lin ang="5400000" scaled="1"/>
            <a:tileRect/>
          </a:gradFill>
          <a:effectLst>
            <a:softEdge rad="88900"/>
          </a:effectLst>
        </p:spPr>
        <p:txBody>
          <a:bodyPr wrap="square" rIns="540000" rtlCol="0">
            <a:spAutoFit/>
          </a:bodyPr>
          <a:lstStyle/>
          <a:p>
            <a:pPr lvl="1" algn="ctr"/>
            <a:endParaRPr lang="th-TH" sz="800" b="1" dirty="0">
              <a:solidFill>
                <a:schemeClr val="accent1">
                  <a:lumMod val="20000"/>
                  <a:lumOff val="80000"/>
                </a:schemeClr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  <a:p>
            <a:pPr lvl="1" algn="ctr"/>
            <a:r>
              <a:rPr lang="th-TH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สถานีอุทกวิทยาสำรวจปริมาณน้ำ</a:t>
            </a:r>
            <a:br>
              <a:rPr lang="en-US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</a:br>
            <a:r>
              <a:rPr lang="en-US" sz="1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- </a:t>
            </a:r>
            <a:r>
              <a:rPr lang="th-TH" sz="1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สำรวจ จำนวน </a:t>
            </a:r>
            <a:r>
              <a:rPr lang="en-US" sz="1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74 </a:t>
            </a:r>
            <a:r>
              <a:rPr lang="th-TH" sz="1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สถานี (ปีน้ำ 6</a:t>
            </a:r>
            <a:r>
              <a:rPr lang="en-US" sz="1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3</a:t>
            </a:r>
            <a:r>
              <a:rPr lang="th-TH" sz="1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)</a:t>
            </a:r>
            <a:r>
              <a:rPr lang="en-US" sz="1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  </a:t>
            </a:r>
            <a:endParaRPr lang="en-US" sz="1600" b="1" dirty="0">
              <a:solidFill>
                <a:schemeClr val="accent1">
                  <a:lumMod val="20000"/>
                  <a:lumOff val="80000"/>
                </a:schemeClr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863204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1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378893" y="130334"/>
            <a:ext cx="360726" cy="246221"/>
          </a:xfrm>
          <a:prstGeom prst="rect">
            <a:avLst/>
          </a:prstGeom>
          <a:noFill/>
          <a:ln w="63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th-TH" sz="1000" b="1" dirty="0">
                <a:solidFill>
                  <a:srgbClr val="FF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r>
              <a:rPr lang="en-US" sz="1000" b="1" dirty="0">
                <a:solidFill>
                  <a:srgbClr val="FF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</a:t>
            </a:r>
            <a:endParaRPr lang="th-TH" sz="1000" b="1" dirty="0">
              <a:solidFill>
                <a:srgbClr val="FF00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4450357" y="6577780"/>
            <a:ext cx="1026953" cy="307777"/>
            <a:chOff x="4450357" y="6577780"/>
            <a:chExt cx="1026953" cy="307777"/>
          </a:xfrm>
        </p:grpSpPr>
        <p:sp>
          <p:nvSpPr>
            <p:cNvPr id="18" name="Rounded Rectangle 17"/>
            <p:cNvSpPr/>
            <p:nvPr/>
          </p:nvSpPr>
          <p:spPr>
            <a:xfrm>
              <a:off x="4567106" y="6639795"/>
              <a:ext cx="771787" cy="166969"/>
            </a:xfrm>
            <a:prstGeom prst="roundRect">
              <a:avLst/>
            </a:prstGeom>
            <a:solidFill>
              <a:schemeClr val="tx2">
                <a:lumMod val="50000"/>
                <a:alpha val="42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19" name="TextBox 18">
              <a:hlinkClick r:id="rId3" action="ppaction://hlinksldjump"/>
            </p:cNvPr>
            <p:cNvSpPr txBox="1"/>
            <p:nvPr/>
          </p:nvSpPr>
          <p:spPr>
            <a:xfrm>
              <a:off x="4450357" y="6577780"/>
              <a:ext cx="102695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h-TH" sz="1400" dirty="0">
                  <a:solidFill>
                    <a:srgbClr val="FF0000"/>
                  </a:solidFill>
                  <a:latin typeface="TH SarabunPSK" pitchFamily="34" charset="-34"/>
                  <a:cs typeface="TH SarabunPSK" pitchFamily="34" charset="-34"/>
                </a:rPr>
                <a:t>กลับหน้าสารบัญ</a:t>
              </a:r>
            </a:p>
          </p:txBody>
        </p:sp>
      </p:grpSp>
      <p:pic>
        <p:nvPicPr>
          <p:cNvPr id="9" name="รูปภาพ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800" y="743100"/>
            <a:ext cx="6268815" cy="586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Picture 2" descr="D:\01 ศูนย์อุทกวิทยา เหนือตอนบน\1 งานบริหารทั่วไป ชม\HYDRO-1 CENTER CHIANGMAI_files\RID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29"/>
            <a:ext cx="611560" cy="691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ชื่อเรื่อง 1"/>
          <p:cNvSpPr txBox="1">
            <a:spLocks/>
          </p:cNvSpPr>
          <p:nvPr/>
        </p:nvSpPr>
        <p:spPr bwMode="auto">
          <a:xfrm>
            <a:off x="-10" y="6544102"/>
            <a:ext cx="3234529" cy="310678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  <a:effectLst>
            <a:outerShdw blurRad="152400" dist="38100" algn="l" rotWithShape="0">
              <a:schemeClr val="accent3">
                <a:lumMod val="60000"/>
                <a:lumOff val="40000"/>
                <a:alpha val="4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18288" bIns="0" anchor="b"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5600" b="1" kern="1200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9pPr>
          </a:lstStyle>
          <a:p>
            <a:pPr algn="l" eaLnBrk="1" fontAlgn="auto" hangingPunct="1">
              <a:spcAft>
                <a:spcPts val="0"/>
              </a:spcAft>
              <a:defRPr/>
            </a:pPr>
            <a:r>
              <a:rPr lang="th-TH" sz="1600" dirty="0">
                <a:solidFill>
                  <a:srgbClr val="FF0066"/>
                </a:solidFill>
                <a:latin typeface="TH NiramitIT๙ " pitchFamily="2" charset="-34"/>
                <a:cs typeface="TH NiramitIT๙ " pitchFamily="2" charset="-34"/>
              </a:rPr>
              <a:t>  ศูนย์อุทกวิทยาชลประทานภาคเหนือตอนบน</a:t>
            </a:r>
          </a:p>
        </p:txBody>
      </p:sp>
      <p:sp>
        <p:nvSpPr>
          <p:cNvPr id="20" name="ชื่อเรื่อง 1"/>
          <p:cNvSpPr txBox="1">
            <a:spLocks/>
          </p:cNvSpPr>
          <p:nvPr/>
        </p:nvSpPr>
        <p:spPr bwMode="auto">
          <a:xfrm>
            <a:off x="6318904" y="6577780"/>
            <a:ext cx="3587097" cy="313899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  <a:effectLst>
            <a:outerShdw blurRad="152400" dist="38100" algn="l" rotWithShape="0">
              <a:schemeClr val="accent3">
                <a:lumMod val="60000"/>
                <a:lumOff val="40000"/>
                <a:alpha val="4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18288" bIns="0" anchor="b"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5600" b="1" kern="1200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9pPr>
          </a:lstStyle>
          <a:p>
            <a:pPr algn="l" eaLnBrk="1" fontAlgn="auto" hangingPunct="1">
              <a:spcAft>
                <a:spcPts val="0"/>
              </a:spcAft>
              <a:defRPr/>
            </a:pPr>
            <a:r>
              <a:rPr lang="th-TH" sz="1600" dirty="0">
                <a:solidFill>
                  <a:srgbClr val="FF0066"/>
                </a:solidFill>
                <a:latin typeface="TH NiramitIT๙ " pitchFamily="2" charset="-34"/>
                <a:cs typeface="TH NiramitIT๙ " pitchFamily="2" charset="-34"/>
              </a:rPr>
              <a:t>สำนักบริหารจัดการน้ำและอุทกวิทยา  กรมชลประทาน</a:t>
            </a:r>
          </a:p>
        </p:txBody>
      </p:sp>
      <p:sp>
        <p:nvSpPr>
          <p:cNvPr id="14" name="Text Box 4"/>
          <p:cNvSpPr txBox="1">
            <a:spLocks noChangeArrowheads="1"/>
          </p:cNvSpPr>
          <p:nvPr/>
        </p:nvSpPr>
        <p:spPr bwMode="auto">
          <a:xfrm>
            <a:off x="7894464" y="6235912"/>
            <a:ext cx="244827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 dirty="0">
                <a:solidFill>
                  <a:srgbClr val="0000CC"/>
                </a:solidFill>
                <a:latin typeface="Freestyle Script" pitchFamily="66" charset="0"/>
              </a:rPr>
              <a:t>@Hydrology Chiang Mai</a:t>
            </a:r>
            <a:endParaRPr lang="th-TH" sz="1800" dirty="0">
              <a:solidFill>
                <a:srgbClr val="0000CC"/>
              </a:solidFill>
              <a:latin typeface="Freestyle Script" pitchFamily="66" charset="0"/>
            </a:endParaRPr>
          </a:p>
        </p:txBody>
      </p:sp>
      <p:grpSp>
        <p:nvGrpSpPr>
          <p:cNvPr id="24" name="กลุ่ม 23"/>
          <p:cNvGrpSpPr/>
          <p:nvPr/>
        </p:nvGrpSpPr>
        <p:grpSpPr>
          <a:xfrm>
            <a:off x="468920" y="766834"/>
            <a:ext cx="2570109" cy="5933521"/>
            <a:chOff x="468920" y="530344"/>
            <a:chExt cx="2570109" cy="5933521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881" b="8313"/>
            <a:stretch/>
          </p:blipFill>
          <p:spPr>
            <a:xfrm>
              <a:off x="516215" y="530344"/>
              <a:ext cx="2522814" cy="1610686"/>
            </a:xfrm>
            <a:prstGeom prst="rect">
              <a:avLst/>
            </a:prstGeom>
            <a:effectLst>
              <a:softEdge rad="50800"/>
            </a:effectLst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8920" y="3648243"/>
              <a:ext cx="2522813" cy="1419082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21" name="รูปภาพ 20" descr="รูปภาพประกอบด้วย ต้นไม้, กลางแจ้ง, ท้องฟ้า, พื้น&#10;&#10;คำอธิบายที่สร้างขึ้นโดยอัตโนมัติ">
              <a:extLst>
                <a:ext uri="{FF2B5EF4-FFF2-40B4-BE49-F238E27FC236}">
                  <a16:creationId xmlns:a16="http://schemas.microsoft.com/office/drawing/2014/main" id="{855D4D67-95FA-4335-A8F4-2AA8383D520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5410" y="2144128"/>
              <a:ext cx="2476296" cy="13897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22" name="รูปภาพ 21" descr="ห้องตะกอน5.jpg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11099" y="5105446"/>
              <a:ext cx="2468583" cy="1358419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sp>
        <p:nvSpPr>
          <p:cNvPr id="26" name="Rectangle 1"/>
          <p:cNvSpPr/>
          <p:nvPr/>
        </p:nvSpPr>
        <p:spPr>
          <a:xfrm>
            <a:off x="2456722" y="-68400"/>
            <a:ext cx="4944518" cy="923330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50000"/>
                  <a:alpha val="55000"/>
                </a:schemeClr>
              </a:gs>
              <a:gs pos="50000">
                <a:schemeClr val="accent2">
                  <a:lumMod val="50000"/>
                  <a:shade val="67500"/>
                  <a:satMod val="115000"/>
                  <a:alpha val="35000"/>
                </a:schemeClr>
              </a:gs>
              <a:gs pos="100000">
                <a:schemeClr val="accent4">
                  <a:lumMod val="50000"/>
                  <a:alpha val="75000"/>
                </a:schemeClr>
              </a:gs>
            </a:gsLst>
            <a:lin ang="5400000" scaled="1"/>
            <a:tileRect/>
          </a:gradFill>
          <a:effectLst>
            <a:softEdge rad="88900"/>
          </a:effectLst>
        </p:spPr>
        <p:txBody>
          <a:bodyPr wrap="square" rIns="540000" rtlCol="0">
            <a:spAutoFit/>
          </a:bodyPr>
          <a:lstStyle/>
          <a:p>
            <a:pPr lvl="1" algn="ctr"/>
            <a:endParaRPr lang="th-TH" sz="800" b="1" dirty="0">
              <a:solidFill>
                <a:schemeClr val="accent1">
                  <a:lumMod val="20000"/>
                  <a:lumOff val="80000"/>
                </a:schemeClr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  <a:p>
            <a:pPr lvl="1" algn="ctr"/>
            <a:r>
              <a:rPr lang="th-TH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สถานีอุทกวิทยาสำรวจตะกอน</a:t>
            </a:r>
          </a:p>
          <a:p>
            <a:pPr lvl="1" algn="ctr"/>
            <a:r>
              <a:rPr lang="en-US" sz="1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- </a:t>
            </a:r>
            <a:r>
              <a:rPr lang="th-TH" sz="1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สำรวจ จำนวน </a:t>
            </a:r>
            <a:r>
              <a:rPr lang="en-US" sz="1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35 </a:t>
            </a:r>
            <a:r>
              <a:rPr lang="th-TH" sz="1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สถานี (ปีน้ำ 6</a:t>
            </a:r>
            <a:r>
              <a:rPr lang="en-US" sz="1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3</a:t>
            </a:r>
            <a:r>
              <a:rPr lang="th-TH" sz="1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)</a:t>
            </a:r>
            <a:endParaRPr lang="en-US" sz="1600" b="1" dirty="0">
              <a:solidFill>
                <a:schemeClr val="accent1">
                  <a:lumMod val="20000"/>
                  <a:lumOff val="80000"/>
                </a:schemeClr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88684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 preferRelativeResize="0"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 descr="D:\01 ศูนย์อุทกวิทยา เหนือตอนบน\1 งานบริหารทั่วไป ชม\HYDRO-1 CENTER CHIANGMAI_files\RID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54" y="44625"/>
            <a:ext cx="506506" cy="528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929" y="824152"/>
            <a:ext cx="4508979" cy="5882349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1"/>
          <p:cNvSpPr/>
          <p:nvPr/>
        </p:nvSpPr>
        <p:spPr>
          <a:xfrm>
            <a:off x="2456722" y="-68400"/>
            <a:ext cx="4944518" cy="892552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50000"/>
                  <a:alpha val="55000"/>
                </a:schemeClr>
              </a:gs>
              <a:gs pos="50000">
                <a:schemeClr val="accent2">
                  <a:lumMod val="50000"/>
                  <a:shade val="67500"/>
                  <a:satMod val="115000"/>
                  <a:alpha val="35000"/>
                </a:schemeClr>
              </a:gs>
              <a:gs pos="100000">
                <a:schemeClr val="accent4">
                  <a:lumMod val="50000"/>
                  <a:alpha val="75000"/>
                </a:schemeClr>
              </a:gs>
            </a:gsLst>
            <a:lin ang="5400000" scaled="1"/>
            <a:tileRect/>
          </a:gradFill>
          <a:effectLst>
            <a:softEdge rad="88900"/>
          </a:effectLst>
        </p:spPr>
        <p:txBody>
          <a:bodyPr wrap="square" rIns="540000" rtlCol="0">
            <a:spAutoFit/>
          </a:bodyPr>
          <a:lstStyle/>
          <a:p>
            <a:pPr lvl="1" algn="ctr"/>
            <a:endParaRPr lang="th-TH" sz="800" b="1" dirty="0"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  <a:p>
            <a:pPr lvl="1" algn="ctr"/>
            <a:r>
              <a:rPr lang="th-TH" b="1" dirty="0"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สถานีสำรวจอุทกวิทยา</a:t>
            </a:r>
            <a:br>
              <a:rPr lang="en-US" b="1" dirty="0"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</a:br>
            <a:endParaRPr lang="en-US" sz="1600" b="1" dirty="0"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</p:txBody>
      </p:sp>
      <p:sp>
        <p:nvSpPr>
          <p:cNvPr id="7" name="Rectangle 1"/>
          <p:cNvSpPr/>
          <p:nvPr/>
        </p:nvSpPr>
        <p:spPr>
          <a:xfrm>
            <a:off x="5534026" y="2137226"/>
            <a:ext cx="4371976" cy="2516073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50000"/>
                  <a:alpha val="55000"/>
                </a:schemeClr>
              </a:gs>
              <a:gs pos="50000">
                <a:schemeClr val="accent2">
                  <a:lumMod val="50000"/>
                  <a:shade val="67500"/>
                  <a:satMod val="115000"/>
                  <a:alpha val="35000"/>
                </a:schemeClr>
              </a:gs>
              <a:gs pos="100000">
                <a:schemeClr val="accent4">
                  <a:lumMod val="50000"/>
                  <a:alpha val="75000"/>
                </a:schemeClr>
              </a:gs>
            </a:gsLst>
            <a:lin ang="5400000" scaled="1"/>
            <a:tileRect/>
          </a:gradFill>
          <a:effectLst>
            <a:softEdge rad="88900"/>
          </a:effectLst>
        </p:spPr>
        <p:txBody>
          <a:bodyPr wrap="square" rIns="54000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h-TH" sz="800" b="1" dirty="0">
                <a:solidFill>
                  <a:srgbClr val="F09415">
                    <a:lumMod val="20000"/>
                    <a:lumOff val="80000"/>
                  </a:srgbClr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               </a:t>
            </a:r>
            <a:r>
              <a:rPr lang="th-TH" sz="24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สรุปสถานีสำรวจอุทกวิทยา (ปีน้ำ 6</a:t>
            </a:r>
            <a:r>
              <a:rPr lang="en-US" sz="24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3</a:t>
            </a:r>
            <a:r>
              <a:rPr lang="th-TH" sz="24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th-TH" sz="20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</a:t>
            </a:r>
            <a:r>
              <a:rPr lang="th-TH" sz="19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- สถานีสำรวจระดับน้ำ		</a:t>
            </a:r>
            <a:r>
              <a:rPr lang="en-US" sz="19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</a:t>
            </a:r>
            <a:r>
              <a:rPr lang="th-TH" sz="19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  6  สถานี</a:t>
            </a:r>
          </a:p>
          <a:p>
            <a:pPr>
              <a:lnSpc>
                <a:spcPct val="150000"/>
              </a:lnSpc>
            </a:pPr>
            <a:r>
              <a:rPr lang="en-US" sz="19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- </a:t>
            </a:r>
            <a:r>
              <a:rPr lang="th-TH" sz="19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สำรวจระดับน้ำ</a:t>
            </a:r>
            <a:r>
              <a:rPr lang="en-US" sz="19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&amp; </a:t>
            </a:r>
            <a:r>
              <a:rPr lang="th-TH" sz="19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ปริมาณน้ำ </a:t>
            </a:r>
            <a:r>
              <a:rPr lang="en-US" sz="19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	 </a:t>
            </a:r>
            <a:r>
              <a:rPr lang="th-TH" sz="19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 39 สถานี</a:t>
            </a:r>
          </a:p>
          <a:p>
            <a:pPr>
              <a:lnSpc>
                <a:spcPct val="150000"/>
              </a:lnSpc>
            </a:pPr>
            <a:r>
              <a:rPr lang="en-US" sz="19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- </a:t>
            </a:r>
            <a:r>
              <a:rPr lang="th-TH" sz="19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สำรวจระดับน้ำ</a:t>
            </a:r>
            <a:r>
              <a:rPr lang="en-US" sz="19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&amp; </a:t>
            </a:r>
            <a:r>
              <a:rPr lang="th-TH" sz="19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ปริมาณน้ำ</a:t>
            </a:r>
            <a:r>
              <a:rPr lang="en-US" sz="19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&amp; </a:t>
            </a:r>
            <a:r>
              <a:rPr lang="th-TH" sz="19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ตะกอน </a:t>
            </a:r>
            <a:r>
              <a:rPr lang="en-US" sz="19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</a:t>
            </a:r>
            <a:r>
              <a:rPr lang="th-TH" sz="19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3</a:t>
            </a:r>
            <a:r>
              <a:rPr lang="en-US" sz="19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5</a:t>
            </a:r>
            <a:r>
              <a:rPr lang="th-TH" sz="19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สถานี</a:t>
            </a:r>
          </a:p>
          <a:p>
            <a:pPr>
              <a:lnSpc>
                <a:spcPct val="150000"/>
              </a:lnSpc>
            </a:pPr>
            <a:r>
              <a:rPr lang="th-TH" sz="19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		</a:t>
            </a:r>
            <a:r>
              <a:rPr lang="en-US" sz="19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    </a:t>
            </a:r>
            <a:r>
              <a:rPr lang="th-TH" sz="19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รวม       </a:t>
            </a:r>
            <a:r>
              <a:rPr lang="en-US" sz="19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</a:t>
            </a:r>
            <a:r>
              <a:rPr lang="th-TH" sz="19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 80 สถานี</a:t>
            </a:r>
          </a:p>
          <a:p>
            <a:pPr>
              <a:lnSpc>
                <a:spcPct val="150000"/>
              </a:lnSpc>
            </a:pPr>
            <a:r>
              <a:rPr lang="th-TH" sz="4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	</a:t>
            </a:r>
            <a:endParaRPr lang="en-US" sz="400" b="1" dirty="0">
              <a:solidFill>
                <a:srgbClr val="000099"/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</p:txBody>
      </p:sp>
      <p:grpSp>
        <p:nvGrpSpPr>
          <p:cNvPr id="8" name="Group 9"/>
          <p:cNvGrpSpPr/>
          <p:nvPr/>
        </p:nvGrpSpPr>
        <p:grpSpPr>
          <a:xfrm>
            <a:off x="4450357" y="6577780"/>
            <a:ext cx="1026953" cy="307777"/>
            <a:chOff x="4450357" y="6577780"/>
            <a:chExt cx="1026953" cy="307777"/>
          </a:xfrm>
        </p:grpSpPr>
        <p:sp>
          <p:nvSpPr>
            <p:cNvPr id="9" name="Rounded Rectangle 10"/>
            <p:cNvSpPr/>
            <p:nvPr/>
          </p:nvSpPr>
          <p:spPr>
            <a:xfrm>
              <a:off x="4567106" y="6639795"/>
              <a:ext cx="771787" cy="166969"/>
            </a:xfrm>
            <a:prstGeom prst="roundRect">
              <a:avLst/>
            </a:prstGeom>
            <a:solidFill>
              <a:schemeClr val="tx2">
                <a:lumMod val="50000"/>
                <a:alpha val="42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10" name="TextBox 9">
              <a:hlinkClick r:id="rId5" action="ppaction://hlinksldjump"/>
            </p:cNvPr>
            <p:cNvSpPr txBox="1"/>
            <p:nvPr/>
          </p:nvSpPr>
          <p:spPr>
            <a:xfrm>
              <a:off x="4450357" y="6577780"/>
              <a:ext cx="102695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h-TH" sz="1400" dirty="0">
                  <a:solidFill>
                    <a:srgbClr val="FF0000"/>
                  </a:solidFill>
                  <a:latin typeface="TH SarabunPSK" pitchFamily="34" charset="-34"/>
                  <a:cs typeface="TH SarabunPSK" pitchFamily="34" charset="-34"/>
                </a:rPr>
                <a:t>กลับหน้าสารบัญ</a:t>
              </a:r>
            </a:p>
          </p:txBody>
        </p:sp>
      </p:grpSp>
      <p:sp>
        <p:nvSpPr>
          <p:cNvPr id="11" name="ชื่อเรื่อง 1"/>
          <p:cNvSpPr txBox="1">
            <a:spLocks/>
          </p:cNvSpPr>
          <p:nvPr/>
        </p:nvSpPr>
        <p:spPr bwMode="auto">
          <a:xfrm>
            <a:off x="-10" y="6544102"/>
            <a:ext cx="3234529" cy="310678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  <a:effectLst>
            <a:outerShdw blurRad="152400" dist="38100" algn="l" rotWithShape="0">
              <a:schemeClr val="accent3">
                <a:lumMod val="60000"/>
                <a:lumOff val="40000"/>
                <a:alpha val="4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18288" bIns="0" anchor="b"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5600" b="1" kern="1200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9pPr>
          </a:lstStyle>
          <a:p>
            <a:pPr algn="l" eaLnBrk="1" fontAlgn="auto" hangingPunct="1">
              <a:spcAft>
                <a:spcPts val="0"/>
              </a:spcAft>
              <a:defRPr/>
            </a:pPr>
            <a:r>
              <a:rPr lang="th-TH" sz="1600" dirty="0">
                <a:solidFill>
                  <a:srgbClr val="FF0066"/>
                </a:solidFill>
                <a:latin typeface="TH NiramitIT๙ " pitchFamily="2" charset="-34"/>
                <a:cs typeface="TH NiramitIT๙ " pitchFamily="2" charset="-34"/>
              </a:rPr>
              <a:t>  ศูนย์อุทกวิทยาชลประทานภาคเหนือตอนบน</a:t>
            </a:r>
          </a:p>
        </p:txBody>
      </p:sp>
      <p:sp>
        <p:nvSpPr>
          <p:cNvPr id="12" name="ชื่อเรื่อง 1"/>
          <p:cNvSpPr txBox="1">
            <a:spLocks/>
          </p:cNvSpPr>
          <p:nvPr/>
        </p:nvSpPr>
        <p:spPr bwMode="auto">
          <a:xfrm>
            <a:off x="6318904" y="6577780"/>
            <a:ext cx="3587097" cy="313899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  <a:effectLst>
            <a:outerShdw blurRad="152400" dist="38100" algn="l" rotWithShape="0">
              <a:schemeClr val="accent3">
                <a:lumMod val="60000"/>
                <a:lumOff val="40000"/>
                <a:alpha val="4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18288" bIns="0" anchor="b"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5600" b="1" kern="1200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9pPr>
          </a:lstStyle>
          <a:p>
            <a:pPr algn="l" eaLnBrk="1" fontAlgn="auto" hangingPunct="1">
              <a:spcAft>
                <a:spcPts val="0"/>
              </a:spcAft>
              <a:defRPr/>
            </a:pPr>
            <a:r>
              <a:rPr lang="th-TH" sz="1600" dirty="0">
                <a:solidFill>
                  <a:srgbClr val="FF0066"/>
                </a:solidFill>
                <a:latin typeface="TH NiramitIT๙ " pitchFamily="2" charset="-34"/>
                <a:cs typeface="TH NiramitIT๙ " pitchFamily="2" charset="-34"/>
              </a:rPr>
              <a:t>สำนักบริหารจัดการน้ำและอุทกวิทยา  กรมชลประทาน</a:t>
            </a:r>
          </a:p>
        </p:txBody>
      </p:sp>
      <p:sp>
        <p:nvSpPr>
          <p:cNvPr id="13" name="Text Box 4"/>
          <p:cNvSpPr txBox="1">
            <a:spLocks noChangeArrowheads="1"/>
          </p:cNvSpPr>
          <p:nvPr/>
        </p:nvSpPr>
        <p:spPr bwMode="auto">
          <a:xfrm>
            <a:off x="7894464" y="6235912"/>
            <a:ext cx="244827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 dirty="0">
                <a:solidFill>
                  <a:srgbClr val="0000CC"/>
                </a:solidFill>
                <a:latin typeface="Freestyle Script" pitchFamily="66" charset="0"/>
              </a:rPr>
              <a:t>@Hydrology Chiang Mai</a:t>
            </a:r>
            <a:endParaRPr lang="th-TH" sz="1800" dirty="0">
              <a:solidFill>
                <a:srgbClr val="0000CC"/>
              </a:solidFill>
              <a:latin typeface="Freestyle Script" pitchFamily="66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378893" y="130334"/>
            <a:ext cx="360726" cy="246221"/>
          </a:xfrm>
          <a:prstGeom prst="rect">
            <a:avLst/>
          </a:prstGeom>
          <a:noFill/>
          <a:ln w="63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th-TH" sz="1000" b="1" dirty="0">
                <a:solidFill>
                  <a:srgbClr val="FF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r>
              <a:rPr lang="en-US" sz="1000" b="1" dirty="0">
                <a:solidFill>
                  <a:srgbClr val="FF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</a:t>
            </a:r>
            <a:endParaRPr lang="th-TH" sz="1000" b="1" dirty="0">
              <a:solidFill>
                <a:srgbClr val="FF00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488437" y="5724249"/>
            <a:ext cx="545468" cy="230832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r>
              <a:rPr lang="th-TH" sz="900" b="1" dirty="0">
                <a:solidFill>
                  <a:schemeClr val="accent3">
                    <a:lumMod val="50000"/>
                  </a:schemeClr>
                </a:solidFill>
                <a:cs typeface="+mj-cs"/>
              </a:rPr>
              <a:t>6  สถานี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921522" y="5884600"/>
            <a:ext cx="545468" cy="230832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r>
              <a:rPr lang="th-TH" sz="900" b="1" dirty="0">
                <a:solidFill>
                  <a:schemeClr val="accent3">
                    <a:lumMod val="50000"/>
                  </a:schemeClr>
                </a:solidFill>
                <a:cs typeface="+mj-cs"/>
              </a:rPr>
              <a:t>39  สถานี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148010" y="6107481"/>
            <a:ext cx="545468" cy="230832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r>
              <a:rPr lang="th-TH" sz="900" b="1" dirty="0">
                <a:solidFill>
                  <a:schemeClr val="accent3">
                    <a:lumMod val="50000"/>
                  </a:schemeClr>
                </a:solidFill>
                <a:cs typeface="+mj-cs"/>
              </a:rPr>
              <a:t>35  สถานี</a:t>
            </a:r>
          </a:p>
        </p:txBody>
      </p:sp>
    </p:spTree>
    <p:extLst>
      <p:ext uri="{BB962C8B-B14F-4D97-AF65-F5344CB8AC3E}">
        <p14:creationId xmlns:p14="http://schemas.microsoft.com/office/powerpoint/2010/main" val="2782817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 preferRelativeResize="0"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 descr="D:\01 ศูนย์อุทกวิทยา เหนือตอนบน\1 งานบริหารทั่วไป ชม\HYDRO-1 CENTER CHIANGMAI_files\RID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54" y="44625"/>
            <a:ext cx="506506" cy="528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1"/>
          <p:cNvSpPr/>
          <p:nvPr/>
        </p:nvSpPr>
        <p:spPr>
          <a:xfrm>
            <a:off x="2384094" y="27450"/>
            <a:ext cx="6350024" cy="1508105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50000"/>
                  <a:alpha val="55000"/>
                </a:schemeClr>
              </a:gs>
              <a:gs pos="50000">
                <a:schemeClr val="accent2">
                  <a:lumMod val="50000"/>
                  <a:shade val="67500"/>
                  <a:satMod val="115000"/>
                  <a:alpha val="35000"/>
                </a:schemeClr>
              </a:gs>
              <a:gs pos="100000">
                <a:schemeClr val="accent4">
                  <a:lumMod val="50000"/>
                  <a:alpha val="75000"/>
                </a:schemeClr>
              </a:gs>
            </a:gsLst>
            <a:lin ang="5400000" scaled="1"/>
            <a:tileRect/>
          </a:gradFill>
          <a:effectLst>
            <a:softEdge rad="88900"/>
          </a:effectLst>
        </p:spPr>
        <p:txBody>
          <a:bodyPr wrap="square" rIns="540000" rtlCol="0">
            <a:spAutoFit/>
          </a:bodyPr>
          <a:lstStyle/>
          <a:p>
            <a:pPr lvl="1" algn="ctr"/>
            <a:endParaRPr lang="th-TH" sz="800" b="1" dirty="0"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  <a:p>
            <a:pPr lvl="1" algn="ctr"/>
            <a:r>
              <a:rPr lang="th-TH" b="1" dirty="0"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ตารางสรุป</a:t>
            </a:r>
            <a:r>
              <a:rPr lang="th-TH" b="1" dirty="0" err="1"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จํานวน</a:t>
            </a:r>
            <a:r>
              <a:rPr lang="th-TH" b="1" dirty="0"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สถานี</a:t>
            </a:r>
            <a:r>
              <a:rPr lang="th-TH" b="1" dirty="0" err="1"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สํารวจ</a:t>
            </a:r>
            <a:r>
              <a:rPr lang="th-TH" b="1" dirty="0"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ทางอุทกวิทยา </a:t>
            </a:r>
          </a:p>
          <a:p>
            <a:pPr lvl="1" algn="ctr"/>
            <a:r>
              <a:rPr lang="th-TH" b="1" dirty="0" err="1"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ประจําปี</a:t>
            </a:r>
            <a:r>
              <a:rPr lang="th-TH" b="1" dirty="0"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น้ำ 256</a:t>
            </a:r>
            <a:r>
              <a:rPr lang="en-US" b="1" dirty="0"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3</a:t>
            </a:r>
            <a:r>
              <a:rPr lang="th-TH" b="1" dirty="0"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</a:t>
            </a:r>
            <a:endParaRPr lang="en-US" b="1" dirty="0"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  <a:p>
            <a:pPr lvl="1" algn="ctr"/>
            <a:r>
              <a:rPr lang="th-TH" sz="2000" b="1" dirty="0"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(หน่วยสำรวจอุทกวิทยาเคลื่อนที่รายจังหวัด</a:t>
            </a:r>
            <a:r>
              <a:rPr lang="th-TH" b="1" dirty="0"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)</a:t>
            </a:r>
          </a:p>
        </p:txBody>
      </p:sp>
      <p:graphicFrame>
        <p:nvGraphicFramePr>
          <p:cNvPr id="18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9305622"/>
              </p:ext>
            </p:extLst>
          </p:nvPr>
        </p:nvGraphicFramePr>
        <p:xfrm>
          <a:off x="152752" y="1627376"/>
          <a:ext cx="9614293" cy="432921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492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45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508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8905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5835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8710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8263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3247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74241">
                <a:tc rowSpan="2">
                  <a:txBody>
                    <a:bodyPr/>
                    <a:lstStyle/>
                    <a:p>
                      <a:pPr marL="23241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h-TH" sz="800" b="1" spc="-45" dirty="0">
                        <a:solidFill>
                          <a:srgbClr val="D60093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  <a:p>
                      <a:pPr marL="23241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400" b="1" spc="-45" dirty="0">
                          <a:solidFill>
                            <a:srgbClr val="D60093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หน่วยสำรวจ</a:t>
                      </a:r>
                      <a:r>
                        <a:rPr lang="th-TH" sz="2400" b="1" spc="0" dirty="0">
                          <a:solidFill>
                            <a:srgbClr val="D60093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อ</a:t>
                      </a:r>
                      <a:r>
                        <a:rPr lang="th-TH" sz="2400" b="1" spc="-20" dirty="0">
                          <a:solidFill>
                            <a:srgbClr val="D60093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ุ</a:t>
                      </a:r>
                      <a:r>
                        <a:rPr lang="th-TH" sz="2400" b="1" spc="-5" dirty="0">
                          <a:solidFill>
                            <a:srgbClr val="D60093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ทก</a:t>
                      </a:r>
                      <a:r>
                        <a:rPr lang="th-TH" sz="2400" b="1" spc="0" dirty="0">
                          <a:solidFill>
                            <a:srgbClr val="D60093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วิ</a:t>
                      </a:r>
                      <a:r>
                        <a:rPr lang="th-TH" sz="2400" b="1" spc="-5" dirty="0">
                          <a:solidFill>
                            <a:srgbClr val="D60093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ทย</a:t>
                      </a:r>
                      <a:r>
                        <a:rPr lang="th-TH" sz="2400" b="1" spc="0" dirty="0">
                          <a:solidFill>
                            <a:srgbClr val="D60093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า</a:t>
                      </a:r>
                      <a:endParaRPr lang="th-TH" sz="2400" b="1" spc="-45" dirty="0">
                        <a:solidFill>
                          <a:srgbClr val="D60093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  <a:p>
                      <a:pPr marL="232410" algn="ctr">
                        <a:lnSpc>
                          <a:spcPct val="100000"/>
                        </a:lnSpc>
                      </a:pPr>
                      <a:r>
                        <a:rPr lang="th-TH" sz="2400" b="1" spc="-45" dirty="0">
                          <a:solidFill>
                            <a:srgbClr val="D60093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เคลื่อนที่</a:t>
                      </a:r>
                      <a:endParaRPr sz="2400" dirty="0">
                        <a:solidFill>
                          <a:srgbClr val="D60093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0" marR="0" marT="0" marB="0" anchor="ctr">
                    <a:lnL w="1346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R="43180" algn="ctr">
                        <a:lnSpc>
                          <a:spcPct val="100000"/>
                        </a:lnSpc>
                      </a:pPr>
                      <a:r>
                        <a:rPr sz="2400" b="1" spc="-10" dirty="0" err="1">
                          <a:solidFill>
                            <a:srgbClr val="D60093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ร</a:t>
                      </a:r>
                      <a:r>
                        <a:rPr sz="2400" b="1" spc="5" dirty="0" err="1">
                          <a:solidFill>
                            <a:srgbClr val="D60093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ะ</a:t>
                      </a:r>
                      <a:r>
                        <a:rPr sz="2400" b="1" spc="0" dirty="0" err="1">
                          <a:solidFill>
                            <a:srgbClr val="D60093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ด</a:t>
                      </a:r>
                      <a:r>
                        <a:rPr lang="th-TH" sz="2400" b="1" spc="0" dirty="0">
                          <a:solidFill>
                            <a:srgbClr val="D60093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ั</a:t>
                      </a:r>
                      <a:r>
                        <a:rPr sz="2400" b="1" spc="0" dirty="0" err="1">
                          <a:solidFill>
                            <a:srgbClr val="D60093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บ</a:t>
                      </a:r>
                      <a:r>
                        <a:rPr sz="2400" b="1" spc="-15" dirty="0" err="1">
                          <a:solidFill>
                            <a:srgbClr val="D60093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น</a:t>
                      </a:r>
                      <a:r>
                        <a:rPr sz="2400" b="1" spc="-5" dirty="0" err="1">
                          <a:solidFill>
                            <a:srgbClr val="D60093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้</a:t>
                      </a:r>
                      <a:r>
                        <a:rPr lang="th-TH" sz="2400" b="1" spc="-5" dirty="0">
                          <a:solidFill>
                            <a:srgbClr val="D60093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ำ</a:t>
                      </a:r>
                      <a:endParaRPr sz="2400" dirty="0">
                        <a:solidFill>
                          <a:srgbClr val="D60093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0" marR="0" marT="0" marB="0" anchor="ctr">
                    <a:lnL w="1346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">
                  <a:txBody>
                    <a:bodyPr/>
                    <a:lstStyle/>
                    <a:p>
                      <a:pPr marL="22860" algn="ctr">
                        <a:lnSpc>
                          <a:spcPct val="100000"/>
                        </a:lnSpc>
                      </a:pPr>
                      <a:r>
                        <a:rPr lang="th-TH" sz="2400" b="1" spc="-5" dirty="0">
                          <a:solidFill>
                            <a:srgbClr val="D60093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สำรวจ</a:t>
                      </a:r>
                      <a:r>
                        <a:rPr sz="2400" b="1" spc="-5" dirty="0" err="1">
                          <a:solidFill>
                            <a:srgbClr val="D60093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ป</a:t>
                      </a:r>
                      <a:r>
                        <a:rPr sz="2400" b="1" spc="-40" dirty="0" err="1">
                          <a:solidFill>
                            <a:srgbClr val="D60093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ร</a:t>
                      </a:r>
                      <a:r>
                        <a:rPr sz="2400" b="1" spc="20" dirty="0" err="1">
                          <a:solidFill>
                            <a:srgbClr val="D60093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ิ</a:t>
                      </a:r>
                      <a:r>
                        <a:rPr sz="2400" b="1" spc="-5" dirty="0" err="1">
                          <a:solidFill>
                            <a:srgbClr val="D60093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มาณ</a:t>
                      </a:r>
                      <a:r>
                        <a:rPr sz="2400" b="1" spc="-15" dirty="0" err="1">
                          <a:solidFill>
                            <a:srgbClr val="D60093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น</a:t>
                      </a:r>
                      <a:r>
                        <a:rPr sz="2400" b="1" spc="-5" dirty="0" err="1">
                          <a:solidFill>
                            <a:srgbClr val="D60093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้</a:t>
                      </a:r>
                      <a:r>
                        <a:rPr lang="th-TH" sz="2400" b="1" spc="-5" dirty="0">
                          <a:solidFill>
                            <a:srgbClr val="D60093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ำ</a:t>
                      </a:r>
                      <a:endParaRPr sz="2400" dirty="0">
                        <a:solidFill>
                          <a:srgbClr val="D60093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0" marR="0" marT="0" marB="0" anchor="ctr">
                    <a:lnL w="1346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104139" algn="ctr">
                        <a:lnSpc>
                          <a:spcPct val="100000"/>
                        </a:lnSpc>
                      </a:pPr>
                      <a:r>
                        <a:rPr lang="th-TH" sz="2400" b="1" spc="5" dirty="0">
                          <a:solidFill>
                            <a:srgbClr val="D60093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สำรวจ</a:t>
                      </a:r>
                      <a:r>
                        <a:rPr sz="2400" b="1" spc="5" dirty="0" err="1">
                          <a:solidFill>
                            <a:srgbClr val="D60093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ต</a:t>
                      </a:r>
                      <a:r>
                        <a:rPr sz="2400" b="1" spc="0" dirty="0" err="1">
                          <a:solidFill>
                            <a:srgbClr val="D60093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ะกอน</a:t>
                      </a:r>
                      <a:endParaRPr sz="2400" dirty="0">
                        <a:solidFill>
                          <a:srgbClr val="D60093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0" marR="0" marT="0" marB="0" anchor="ctr">
                    <a:lnL w="1346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142240" algn="ctr">
                        <a:lnSpc>
                          <a:spcPct val="100000"/>
                        </a:lnSpc>
                      </a:pPr>
                      <a:r>
                        <a:rPr lang="th-TH" sz="2400" b="1" spc="-55" dirty="0">
                          <a:solidFill>
                            <a:srgbClr val="D60093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สำรวจ</a:t>
                      </a:r>
                    </a:p>
                    <a:p>
                      <a:pPr marL="142240" algn="ctr">
                        <a:lnSpc>
                          <a:spcPct val="100000"/>
                        </a:lnSpc>
                      </a:pPr>
                      <a:r>
                        <a:rPr sz="2400" b="1" spc="-55" dirty="0" err="1">
                          <a:solidFill>
                            <a:srgbClr val="D60093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ร</a:t>
                      </a:r>
                      <a:r>
                        <a:rPr sz="2400" b="1" spc="30" dirty="0" err="1">
                          <a:solidFill>
                            <a:srgbClr val="D60093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ู</a:t>
                      </a:r>
                      <a:r>
                        <a:rPr sz="2400" b="1" spc="-5" dirty="0" err="1">
                          <a:solidFill>
                            <a:srgbClr val="D60093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ป</a:t>
                      </a:r>
                      <a:r>
                        <a:rPr sz="2400" b="1" spc="5" dirty="0" err="1">
                          <a:solidFill>
                            <a:srgbClr val="D60093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ต</a:t>
                      </a:r>
                      <a:r>
                        <a:rPr sz="2400" b="1" spc="-20" dirty="0" err="1">
                          <a:solidFill>
                            <a:srgbClr val="D60093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ั</a:t>
                      </a:r>
                      <a:r>
                        <a:rPr sz="2400" b="1" spc="0" dirty="0" err="1">
                          <a:solidFill>
                            <a:srgbClr val="D60093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ด</a:t>
                      </a:r>
                      <a:endParaRPr sz="2400" dirty="0">
                        <a:solidFill>
                          <a:srgbClr val="D60093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0" marR="0" marT="0" marB="0" anchor="ctr">
                    <a:lnL w="1346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11430" algn="ctr">
                        <a:lnSpc>
                          <a:spcPct val="100000"/>
                        </a:lnSpc>
                      </a:pPr>
                      <a:r>
                        <a:rPr sz="2400" b="1" spc="-5" dirty="0" err="1">
                          <a:solidFill>
                            <a:srgbClr val="D60093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ป</a:t>
                      </a:r>
                      <a:r>
                        <a:rPr sz="2400" b="1" spc="-45" dirty="0" err="1">
                          <a:solidFill>
                            <a:srgbClr val="D60093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ร</a:t>
                      </a:r>
                      <a:r>
                        <a:rPr sz="2400" b="1" spc="20" dirty="0" err="1">
                          <a:solidFill>
                            <a:srgbClr val="D60093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ิ</a:t>
                      </a:r>
                      <a:r>
                        <a:rPr sz="2400" b="1" spc="0" dirty="0" err="1">
                          <a:solidFill>
                            <a:srgbClr val="D60093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มาณฝน</a:t>
                      </a:r>
                      <a:endParaRPr sz="2400" dirty="0">
                        <a:solidFill>
                          <a:srgbClr val="D60093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0" marR="0" marT="0" marB="0" anchor="ctr">
                    <a:lnL w="13461">
                      <a:solidFill>
                        <a:srgbClr val="000000"/>
                      </a:solidFill>
                      <a:prstDash val="solid"/>
                    </a:lnL>
                    <a:lnR w="13462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8346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346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4455" algn="ctr">
                        <a:lnSpc>
                          <a:spcPct val="100000"/>
                        </a:lnSpc>
                      </a:pPr>
                      <a:r>
                        <a:rPr sz="2400" b="1" dirty="0">
                          <a:solidFill>
                            <a:srgbClr val="D60093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3,5 เวลา</a:t>
                      </a:r>
                      <a:endParaRPr sz="2400" dirty="0">
                        <a:solidFill>
                          <a:srgbClr val="D60093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0" marR="0" marT="0" marB="0">
                    <a:lnL w="13461">
                      <a:solidFill>
                        <a:srgbClr val="000000"/>
                      </a:solidFill>
                      <a:prstDash val="solid"/>
                    </a:lnL>
                    <a:lnR w="13462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0965" algn="ctr">
                        <a:lnSpc>
                          <a:spcPct val="100000"/>
                        </a:lnSpc>
                      </a:pPr>
                      <a:r>
                        <a:rPr sz="2400" b="1" dirty="0">
                          <a:solidFill>
                            <a:srgbClr val="D60093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24 </a:t>
                      </a:r>
                      <a:r>
                        <a:rPr sz="2400" b="1" spc="-5" dirty="0">
                          <a:solidFill>
                            <a:srgbClr val="D60093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เวลา</a:t>
                      </a:r>
                      <a:endParaRPr sz="2400" dirty="0">
                        <a:solidFill>
                          <a:srgbClr val="D60093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0" marR="0" marT="0" marB="0">
                    <a:lnL w="13462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91135" algn="ctr">
                        <a:lnSpc>
                          <a:spcPct val="100000"/>
                        </a:lnSpc>
                      </a:pPr>
                      <a:r>
                        <a:rPr sz="2400" b="1" spc="-5" dirty="0">
                          <a:solidFill>
                            <a:srgbClr val="D60093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รวม</a:t>
                      </a:r>
                      <a:endParaRPr sz="2400" dirty="0">
                        <a:solidFill>
                          <a:srgbClr val="D60093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0" marR="0" marT="0" marB="0">
                    <a:lnL w="1346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346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346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346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3461">
                      <a:solidFill>
                        <a:srgbClr val="000000"/>
                      </a:solidFill>
                      <a:prstDash val="solid"/>
                    </a:lnL>
                    <a:lnR w="13462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5565">
                <a:tc>
                  <a:txBody>
                    <a:bodyPr/>
                    <a:lstStyle/>
                    <a:p>
                      <a:pPr marL="15875">
                        <a:lnSpc>
                          <a:spcPct val="100000"/>
                        </a:lnSpc>
                      </a:pPr>
                      <a:r>
                        <a:rPr lang="en-US" sz="2200" b="1" dirty="0">
                          <a:solidFill>
                            <a:srgbClr val="0000FF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th-TH" sz="2200" b="1" dirty="0">
                          <a:solidFill>
                            <a:srgbClr val="0000FF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จังหวัดเชียงใหม่</a:t>
                      </a:r>
                      <a:endParaRPr sz="2200" dirty="0">
                        <a:solidFill>
                          <a:srgbClr val="0000FF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0" marR="0" marT="0" marB="0" anchor="ctr">
                    <a:lnL w="1346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160" algn="ctr">
                        <a:lnSpc>
                          <a:spcPct val="100000"/>
                        </a:lnSpc>
                      </a:pPr>
                      <a:r>
                        <a:rPr lang="th-TH" sz="2000" b="1" dirty="0">
                          <a:solidFill>
                            <a:srgbClr val="0000FF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3</a:t>
                      </a:r>
                      <a:endParaRPr sz="2000" b="1" dirty="0">
                        <a:solidFill>
                          <a:srgbClr val="0000FF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0" marR="0" marT="0" marB="0" anchor="ctr">
                    <a:lnL w="13461">
                      <a:solidFill>
                        <a:srgbClr val="000000"/>
                      </a:solidFill>
                      <a:prstDash val="solid"/>
                    </a:lnL>
                    <a:lnR w="13462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160" algn="ctr">
                        <a:lnSpc>
                          <a:spcPct val="100000"/>
                        </a:lnSpc>
                      </a:pPr>
                      <a:r>
                        <a:rPr lang="th-TH" sz="2000" b="1" dirty="0">
                          <a:solidFill>
                            <a:srgbClr val="0000FF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1</a:t>
                      </a:r>
                      <a:r>
                        <a:rPr lang="en-US" sz="2000" b="1" dirty="0">
                          <a:solidFill>
                            <a:srgbClr val="0000FF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5</a:t>
                      </a:r>
                      <a:endParaRPr sz="2000" b="1" dirty="0">
                        <a:solidFill>
                          <a:srgbClr val="0000FF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0" marR="0" marT="0" marB="0" anchor="ctr">
                    <a:lnL w="13462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160" algn="ctr">
                        <a:lnSpc>
                          <a:spcPct val="100000"/>
                        </a:lnSpc>
                      </a:pPr>
                      <a:r>
                        <a:rPr lang="th-TH" sz="2000" b="1" dirty="0">
                          <a:solidFill>
                            <a:srgbClr val="0000FF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1</a:t>
                      </a:r>
                      <a:r>
                        <a:rPr lang="en-US" sz="2000" b="1" dirty="0">
                          <a:solidFill>
                            <a:srgbClr val="0000FF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8</a:t>
                      </a:r>
                      <a:endParaRPr sz="2000" b="1" dirty="0">
                        <a:solidFill>
                          <a:srgbClr val="0000FF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0" marR="0" marT="0" marB="0" anchor="ctr">
                    <a:lnL w="1346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160" algn="ctr">
                        <a:lnSpc>
                          <a:spcPct val="100000"/>
                        </a:lnSpc>
                      </a:pPr>
                      <a:r>
                        <a:rPr lang="en-US" sz="2000" b="1" dirty="0">
                          <a:solidFill>
                            <a:srgbClr val="0000FF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13</a:t>
                      </a:r>
                      <a:endParaRPr sz="2000" b="1" dirty="0">
                        <a:solidFill>
                          <a:srgbClr val="0000FF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0" marR="0" marT="0" marB="0" anchor="ctr">
                    <a:lnL w="1346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ct val="100000"/>
                        </a:lnSpc>
                      </a:pPr>
                      <a:r>
                        <a:rPr lang="en-US" sz="2000" b="1" dirty="0">
                          <a:solidFill>
                            <a:srgbClr val="0000FF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9</a:t>
                      </a:r>
                      <a:endParaRPr sz="2000" b="1" dirty="0">
                        <a:solidFill>
                          <a:srgbClr val="0000FF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0" marR="0" marT="0" marB="0" anchor="ctr">
                    <a:lnL w="1346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ct val="100000"/>
                        </a:lnSpc>
                      </a:pPr>
                      <a:r>
                        <a:rPr lang="th-TH" sz="2000" b="1" dirty="0">
                          <a:solidFill>
                            <a:srgbClr val="0000FF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1</a:t>
                      </a:r>
                      <a:r>
                        <a:rPr lang="en-US" sz="2000" b="1" dirty="0">
                          <a:solidFill>
                            <a:srgbClr val="0000FF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8</a:t>
                      </a:r>
                      <a:endParaRPr sz="2000" b="1" dirty="0">
                        <a:solidFill>
                          <a:srgbClr val="0000FF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0" marR="0" marT="0" marB="0" anchor="ctr">
                    <a:lnL w="1346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ct val="100000"/>
                        </a:lnSpc>
                      </a:pPr>
                      <a:r>
                        <a:rPr lang="en-US" sz="2000" b="1" dirty="0">
                          <a:solidFill>
                            <a:srgbClr val="0000FF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7</a:t>
                      </a:r>
                      <a:endParaRPr sz="2000" b="1" dirty="0">
                        <a:solidFill>
                          <a:srgbClr val="0000FF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0" marR="0" marT="0" marB="0" anchor="ctr">
                    <a:lnL w="13461">
                      <a:solidFill>
                        <a:srgbClr val="000000"/>
                      </a:solidFill>
                      <a:prstDash val="solid"/>
                    </a:lnL>
                    <a:lnR w="13462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2193">
                <a:tc>
                  <a:txBody>
                    <a:bodyPr/>
                    <a:lstStyle/>
                    <a:p>
                      <a:pPr marL="15875">
                        <a:lnSpc>
                          <a:spcPct val="100000"/>
                        </a:lnSpc>
                      </a:pPr>
                      <a:r>
                        <a:rPr lang="en-US" sz="2200" b="1" dirty="0">
                          <a:solidFill>
                            <a:srgbClr val="0000FF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th-TH" sz="2200" b="1" dirty="0">
                          <a:solidFill>
                            <a:srgbClr val="0000FF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จังหวัดลำพูน</a:t>
                      </a:r>
                      <a:endParaRPr lang="th-TH" sz="2200" dirty="0">
                        <a:solidFill>
                          <a:srgbClr val="0000FF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0" marR="0" marT="0" marB="0" anchor="ctr">
                    <a:lnL w="1346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160" algn="ctr">
                        <a:lnSpc>
                          <a:spcPct val="100000"/>
                        </a:lnSpc>
                      </a:pPr>
                      <a:r>
                        <a:rPr lang="th-TH" sz="2000" b="1" dirty="0">
                          <a:solidFill>
                            <a:srgbClr val="0000FF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1</a:t>
                      </a:r>
                      <a:endParaRPr sz="2000" b="1" dirty="0">
                        <a:solidFill>
                          <a:srgbClr val="0000FF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0" marR="0" marT="0" marB="0" anchor="ctr">
                    <a:lnL w="13461">
                      <a:solidFill>
                        <a:srgbClr val="000000"/>
                      </a:solidFill>
                      <a:prstDash val="solid"/>
                    </a:lnL>
                    <a:lnR w="13462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160" algn="ctr">
                        <a:lnSpc>
                          <a:spcPct val="100000"/>
                        </a:lnSpc>
                      </a:pPr>
                      <a:r>
                        <a:rPr lang="th-TH" sz="2000" b="1" dirty="0">
                          <a:solidFill>
                            <a:srgbClr val="0000FF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1</a:t>
                      </a:r>
                      <a:r>
                        <a:rPr lang="en-US" sz="2000" b="1" dirty="0">
                          <a:solidFill>
                            <a:srgbClr val="0000FF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5</a:t>
                      </a:r>
                      <a:endParaRPr sz="2000" b="1" dirty="0">
                        <a:solidFill>
                          <a:srgbClr val="0000FF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0" marR="0" marT="0" marB="0" anchor="ctr">
                    <a:lnL w="13462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160" algn="ctr">
                        <a:lnSpc>
                          <a:spcPct val="100000"/>
                        </a:lnSpc>
                      </a:pPr>
                      <a:r>
                        <a:rPr lang="th-TH" sz="2000" b="1" dirty="0">
                          <a:solidFill>
                            <a:srgbClr val="0000FF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1</a:t>
                      </a:r>
                      <a:r>
                        <a:rPr lang="en-US" sz="2000" b="1" dirty="0">
                          <a:solidFill>
                            <a:srgbClr val="0000FF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6</a:t>
                      </a:r>
                      <a:endParaRPr sz="2000" b="1" dirty="0">
                        <a:solidFill>
                          <a:srgbClr val="0000FF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0" marR="0" marT="0" marB="0" anchor="ctr">
                    <a:lnL w="1346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160" algn="ctr">
                        <a:lnSpc>
                          <a:spcPct val="100000"/>
                        </a:lnSpc>
                      </a:pPr>
                      <a:r>
                        <a:rPr lang="th-TH" sz="2000" b="1" dirty="0">
                          <a:solidFill>
                            <a:srgbClr val="0000FF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1</a:t>
                      </a:r>
                      <a:r>
                        <a:rPr lang="en-US" sz="2000" b="1" dirty="0">
                          <a:solidFill>
                            <a:srgbClr val="0000FF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4</a:t>
                      </a:r>
                      <a:endParaRPr sz="2000" b="1" dirty="0">
                        <a:solidFill>
                          <a:srgbClr val="0000FF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0" marR="0" marT="0" marB="0" anchor="ctr">
                    <a:lnL w="1346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ct val="100000"/>
                        </a:lnSpc>
                      </a:pPr>
                      <a:r>
                        <a:rPr lang="th-TH" sz="2000" b="1" dirty="0">
                          <a:solidFill>
                            <a:srgbClr val="0000FF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8</a:t>
                      </a:r>
                      <a:endParaRPr sz="2000" b="1" dirty="0">
                        <a:solidFill>
                          <a:srgbClr val="0000FF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0" marR="0" marT="0" marB="0" anchor="ctr">
                    <a:lnL w="1346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ct val="100000"/>
                        </a:lnSpc>
                      </a:pPr>
                      <a:r>
                        <a:rPr lang="th-TH" sz="2000" b="1" dirty="0">
                          <a:solidFill>
                            <a:srgbClr val="0000FF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1</a:t>
                      </a:r>
                      <a:r>
                        <a:rPr lang="en-US" sz="2000" b="1" dirty="0">
                          <a:solidFill>
                            <a:srgbClr val="0000FF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6</a:t>
                      </a:r>
                      <a:endParaRPr sz="2000" b="1" dirty="0">
                        <a:solidFill>
                          <a:srgbClr val="0000FF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0" marR="0" marT="0" marB="0" anchor="ctr">
                    <a:lnL w="1346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ct val="100000"/>
                        </a:lnSpc>
                      </a:pPr>
                      <a:r>
                        <a:rPr lang="en-US" sz="2000" b="1" dirty="0">
                          <a:solidFill>
                            <a:srgbClr val="0000FF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6</a:t>
                      </a:r>
                      <a:endParaRPr sz="2000" b="1" dirty="0">
                        <a:solidFill>
                          <a:srgbClr val="0000FF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0" marR="0" marT="0" marB="0" anchor="ctr">
                    <a:lnL w="13461">
                      <a:solidFill>
                        <a:srgbClr val="000000"/>
                      </a:solidFill>
                      <a:prstDash val="solid"/>
                    </a:lnL>
                    <a:lnR w="13462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2190">
                <a:tc>
                  <a:txBody>
                    <a:bodyPr/>
                    <a:lstStyle/>
                    <a:p>
                      <a:pPr marL="15875">
                        <a:lnSpc>
                          <a:spcPct val="100000"/>
                        </a:lnSpc>
                      </a:pPr>
                      <a:r>
                        <a:rPr lang="en-US" sz="2200" b="1" dirty="0">
                          <a:solidFill>
                            <a:srgbClr val="0000FF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th-TH" sz="2200" b="1" dirty="0">
                          <a:solidFill>
                            <a:srgbClr val="0000FF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จังหวัดลำปาง</a:t>
                      </a:r>
                      <a:endParaRPr sz="2200" dirty="0">
                        <a:solidFill>
                          <a:srgbClr val="0000FF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0" marR="0" marT="0" marB="0" anchor="ctr">
                    <a:lnL w="1346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160" algn="ctr">
                        <a:lnSpc>
                          <a:spcPct val="100000"/>
                        </a:lnSpc>
                      </a:pPr>
                      <a:r>
                        <a:rPr lang="th-TH" sz="2000" b="1" dirty="0">
                          <a:solidFill>
                            <a:srgbClr val="0000FF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1</a:t>
                      </a:r>
                      <a:endParaRPr sz="2000" b="1" dirty="0">
                        <a:solidFill>
                          <a:srgbClr val="0000FF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0" marR="0" marT="0" marB="0" anchor="ctr">
                    <a:lnL w="13461">
                      <a:solidFill>
                        <a:srgbClr val="000000"/>
                      </a:solidFill>
                      <a:prstDash val="solid"/>
                    </a:lnL>
                    <a:lnR w="13462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160" algn="ctr">
                        <a:lnSpc>
                          <a:spcPct val="100000"/>
                        </a:lnSpc>
                      </a:pPr>
                      <a:r>
                        <a:rPr lang="th-TH" sz="2000" b="1" dirty="0">
                          <a:solidFill>
                            <a:srgbClr val="0000FF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14</a:t>
                      </a:r>
                      <a:endParaRPr sz="2000" b="1" dirty="0">
                        <a:solidFill>
                          <a:srgbClr val="0000FF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0" marR="0" marT="0" marB="0" anchor="ctr">
                    <a:lnL w="13462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160" algn="ctr">
                        <a:lnSpc>
                          <a:spcPct val="100000"/>
                        </a:lnSpc>
                      </a:pPr>
                      <a:r>
                        <a:rPr lang="th-TH" sz="2000" b="1" dirty="0">
                          <a:solidFill>
                            <a:srgbClr val="0000FF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15</a:t>
                      </a:r>
                      <a:endParaRPr sz="2000" b="1" dirty="0">
                        <a:solidFill>
                          <a:srgbClr val="0000FF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0" marR="0" marT="0" marB="0" anchor="ctr">
                    <a:lnL w="1346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160" algn="ctr">
                        <a:lnSpc>
                          <a:spcPct val="100000"/>
                        </a:lnSpc>
                      </a:pPr>
                      <a:r>
                        <a:rPr lang="th-TH" sz="2000" b="1" dirty="0">
                          <a:solidFill>
                            <a:srgbClr val="0000FF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12</a:t>
                      </a:r>
                      <a:endParaRPr sz="2000" b="1" dirty="0">
                        <a:solidFill>
                          <a:srgbClr val="0000FF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0" marR="0" marT="0" marB="0" anchor="ctr">
                    <a:lnL w="1346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160" algn="ctr">
                        <a:lnSpc>
                          <a:spcPct val="100000"/>
                        </a:lnSpc>
                      </a:pPr>
                      <a:r>
                        <a:rPr lang="th-TH" sz="2000" b="1" dirty="0">
                          <a:solidFill>
                            <a:srgbClr val="0000FF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5</a:t>
                      </a:r>
                      <a:endParaRPr sz="2000" b="1" dirty="0">
                        <a:solidFill>
                          <a:srgbClr val="0000FF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0" marR="0" marT="0" marB="0" anchor="ctr">
                    <a:lnL w="1346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ct val="100000"/>
                        </a:lnSpc>
                      </a:pPr>
                      <a:r>
                        <a:rPr lang="th-TH" sz="2000" b="1" dirty="0">
                          <a:solidFill>
                            <a:srgbClr val="0000FF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1</a:t>
                      </a:r>
                      <a:r>
                        <a:rPr lang="en-US" sz="2000" b="1" dirty="0">
                          <a:solidFill>
                            <a:srgbClr val="0000FF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5</a:t>
                      </a:r>
                      <a:endParaRPr sz="2000" b="1" dirty="0">
                        <a:solidFill>
                          <a:srgbClr val="0000FF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0" marR="0" marT="0" marB="0" anchor="ctr">
                    <a:lnL w="1346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ct val="100000"/>
                        </a:lnSpc>
                      </a:pPr>
                      <a:r>
                        <a:rPr lang="th-TH" sz="2000" b="1" dirty="0">
                          <a:solidFill>
                            <a:srgbClr val="0000FF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2</a:t>
                      </a:r>
                      <a:endParaRPr sz="2000" b="1" dirty="0">
                        <a:solidFill>
                          <a:srgbClr val="0000FF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0" marR="0" marT="0" marB="0" anchor="ctr">
                    <a:lnL w="13461">
                      <a:solidFill>
                        <a:srgbClr val="000000"/>
                      </a:solidFill>
                      <a:prstDash val="solid"/>
                    </a:lnL>
                    <a:lnR w="13462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2193">
                <a:tc>
                  <a:txBody>
                    <a:bodyPr/>
                    <a:lstStyle/>
                    <a:p>
                      <a:pPr marL="15875">
                        <a:lnSpc>
                          <a:spcPct val="100000"/>
                        </a:lnSpc>
                      </a:pPr>
                      <a:r>
                        <a:rPr lang="en-US" sz="2200" b="1" dirty="0">
                          <a:solidFill>
                            <a:srgbClr val="0000FF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th-TH" sz="2200" b="1" dirty="0">
                          <a:solidFill>
                            <a:srgbClr val="0000FF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จังหวัดแพร่-พะเยา</a:t>
                      </a:r>
                      <a:endParaRPr sz="2200" dirty="0">
                        <a:solidFill>
                          <a:srgbClr val="0000FF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0" marR="0" marT="0" marB="0" anchor="ctr">
                    <a:lnL w="1346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160" algn="ctr">
                        <a:lnSpc>
                          <a:spcPct val="100000"/>
                        </a:lnSpc>
                      </a:pPr>
                      <a:r>
                        <a:rPr lang="th-TH" sz="2000" b="1" dirty="0">
                          <a:solidFill>
                            <a:srgbClr val="0000FF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1</a:t>
                      </a:r>
                      <a:endParaRPr sz="2000" b="1" dirty="0">
                        <a:solidFill>
                          <a:srgbClr val="0000FF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0" marR="0" marT="0" marB="0" anchor="ctr">
                    <a:lnL w="13461">
                      <a:solidFill>
                        <a:srgbClr val="000000"/>
                      </a:solidFill>
                      <a:prstDash val="solid"/>
                    </a:lnL>
                    <a:lnR w="13462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160" algn="ctr">
                        <a:lnSpc>
                          <a:spcPct val="100000"/>
                        </a:lnSpc>
                      </a:pPr>
                      <a:r>
                        <a:rPr lang="th-TH" sz="2000" b="1" dirty="0">
                          <a:solidFill>
                            <a:srgbClr val="0000FF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8</a:t>
                      </a:r>
                      <a:endParaRPr sz="2000" b="1" dirty="0">
                        <a:solidFill>
                          <a:srgbClr val="0000FF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0" marR="0" marT="0" marB="0" anchor="ctr">
                    <a:lnL w="13462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160" algn="ctr">
                        <a:lnSpc>
                          <a:spcPct val="100000"/>
                        </a:lnSpc>
                      </a:pPr>
                      <a:r>
                        <a:rPr lang="th-TH" sz="2000" b="1" dirty="0">
                          <a:solidFill>
                            <a:srgbClr val="0000FF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9</a:t>
                      </a:r>
                      <a:endParaRPr sz="2000" b="1" dirty="0">
                        <a:solidFill>
                          <a:srgbClr val="0000FF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0" marR="0" marT="0" marB="0" anchor="ctr">
                    <a:lnL w="1346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160" algn="ctr">
                        <a:lnSpc>
                          <a:spcPct val="100000"/>
                        </a:lnSpc>
                      </a:pPr>
                      <a:r>
                        <a:rPr lang="th-TH" sz="2000" b="1" dirty="0">
                          <a:solidFill>
                            <a:srgbClr val="0000FF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9</a:t>
                      </a:r>
                      <a:endParaRPr sz="2000" b="1" dirty="0">
                        <a:solidFill>
                          <a:srgbClr val="0000FF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0" marR="0" marT="0" marB="0" anchor="ctr">
                    <a:lnL w="1346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160" algn="ctr">
                        <a:lnSpc>
                          <a:spcPct val="100000"/>
                        </a:lnSpc>
                      </a:pPr>
                      <a:r>
                        <a:rPr lang="en-US" sz="2000" b="1" dirty="0">
                          <a:solidFill>
                            <a:srgbClr val="0000FF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5</a:t>
                      </a:r>
                      <a:endParaRPr sz="2000" b="1" dirty="0">
                        <a:solidFill>
                          <a:srgbClr val="0000FF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0" marR="0" marT="0" marB="0" anchor="ctr">
                    <a:lnL w="1346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160" algn="ctr">
                        <a:lnSpc>
                          <a:spcPct val="100000"/>
                        </a:lnSpc>
                      </a:pPr>
                      <a:r>
                        <a:rPr lang="th-TH" sz="2000" b="1" dirty="0">
                          <a:solidFill>
                            <a:srgbClr val="0000FF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9</a:t>
                      </a:r>
                      <a:endParaRPr sz="2000" b="1" dirty="0">
                        <a:solidFill>
                          <a:srgbClr val="0000FF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0" marR="0" marT="0" marB="0" anchor="ctr">
                    <a:lnL w="1346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ct val="100000"/>
                        </a:lnSpc>
                      </a:pPr>
                      <a:r>
                        <a:rPr lang="en-US" sz="2000" b="1" dirty="0">
                          <a:solidFill>
                            <a:srgbClr val="0000FF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4</a:t>
                      </a:r>
                      <a:endParaRPr sz="2000" b="1" dirty="0">
                        <a:solidFill>
                          <a:srgbClr val="0000FF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0" marR="0" marT="0" marB="0" anchor="ctr">
                    <a:lnL w="13461">
                      <a:solidFill>
                        <a:srgbClr val="000000"/>
                      </a:solidFill>
                      <a:prstDash val="solid"/>
                    </a:lnL>
                    <a:lnR w="13462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2193">
                <a:tc>
                  <a:txBody>
                    <a:bodyPr/>
                    <a:lstStyle/>
                    <a:p>
                      <a:pPr marL="15875">
                        <a:lnSpc>
                          <a:spcPct val="100000"/>
                        </a:lnSpc>
                      </a:pPr>
                      <a:r>
                        <a:rPr lang="en-US" sz="2200" b="1" dirty="0">
                          <a:solidFill>
                            <a:srgbClr val="0000FF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th-TH" sz="2200" b="1" dirty="0">
                          <a:solidFill>
                            <a:srgbClr val="0000FF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จังหวัดน่าน</a:t>
                      </a:r>
                      <a:endParaRPr sz="2200" dirty="0">
                        <a:solidFill>
                          <a:srgbClr val="0000FF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0" marR="0" marT="0" marB="0" anchor="ctr">
                    <a:lnL w="1346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160" algn="ctr">
                        <a:lnSpc>
                          <a:spcPct val="100000"/>
                        </a:lnSpc>
                      </a:pPr>
                      <a:r>
                        <a:rPr lang="en-US" sz="2000" b="1" dirty="0">
                          <a:solidFill>
                            <a:srgbClr val="0000FF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4</a:t>
                      </a:r>
                      <a:endParaRPr sz="2000" b="1" dirty="0">
                        <a:solidFill>
                          <a:srgbClr val="0000FF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0" marR="0" marT="0" marB="0" anchor="ctr">
                    <a:lnL w="13461">
                      <a:solidFill>
                        <a:srgbClr val="000000"/>
                      </a:solidFill>
                      <a:prstDash val="solid"/>
                    </a:lnL>
                    <a:lnR w="13462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160" algn="ctr">
                        <a:lnSpc>
                          <a:spcPct val="100000"/>
                        </a:lnSpc>
                      </a:pPr>
                      <a:r>
                        <a:rPr lang="th-TH" sz="2000" b="1" dirty="0">
                          <a:solidFill>
                            <a:srgbClr val="0000FF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5</a:t>
                      </a:r>
                      <a:endParaRPr sz="2000" b="1" dirty="0">
                        <a:solidFill>
                          <a:srgbClr val="0000FF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0" marR="0" marT="0" marB="0" anchor="ctr">
                    <a:lnL w="13462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160" algn="ctr">
                        <a:lnSpc>
                          <a:spcPct val="100000"/>
                        </a:lnSpc>
                      </a:pPr>
                      <a:r>
                        <a:rPr lang="en-US" sz="2000" b="1" dirty="0">
                          <a:solidFill>
                            <a:srgbClr val="0000FF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9</a:t>
                      </a:r>
                      <a:endParaRPr sz="2000" b="1" dirty="0">
                        <a:solidFill>
                          <a:srgbClr val="0000FF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0" marR="0" marT="0" marB="0" anchor="ctr">
                    <a:lnL w="1346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160" algn="ctr">
                        <a:lnSpc>
                          <a:spcPct val="100000"/>
                        </a:lnSpc>
                      </a:pPr>
                      <a:r>
                        <a:rPr lang="en-US" sz="2000" b="1" dirty="0">
                          <a:solidFill>
                            <a:srgbClr val="0000FF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8</a:t>
                      </a:r>
                      <a:endParaRPr sz="2000" b="1" dirty="0">
                        <a:solidFill>
                          <a:srgbClr val="0000FF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0" marR="0" marT="0" marB="0" anchor="ctr">
                    <a:lnL w="1346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160" algn="ctr">
                        <a:lnSpc>
                          <a:spcPct val="100000"/>
                        </a:lnSpc>
                      </a:pPr>
                      <a:r>
                        <a:rPr lang="en-US" sz="2000" b="1" dirty="0">
                          <a:solidFill>
                            <a:srgbClr val="0000FF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4</a:t>
                      </a:r>
                      <a:endParaRPr sz="2000" b="1" dirty="0">
                        <a:solidFill>
                          <a:srgbClr val="0000FF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0" marR="0" marT="0" marB="0" anchor="ctr">
                    <a:lnL w="1346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160" algn="ctr">
                        <a:lnSpc>
                          <a:spcPct val="100000"/>
                        </a:lnSpc>
                      </a:pPr>
                      <a:r>
                        <a:rPr lang="en-US" sz="2000" b="1" dirty="0">
                          <a:solidFill>
                            <a:srgbClr val="0000FF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9</a:t>
                      </a:r>
                      <a:endParaRPr sz="2000" b="1" dirty="0">
                        <a:solidFill>
                          <a:srgbClr val="0000FF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0" marR="0" marT="0" marB="0" anchor="ctr">
                    <a:lnL w="1346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ct val="100000"/>
                        </a:lnSpc>
                      </a:pPr>
                      <a:r>
                        <a:rPr lang="th-TH" sz="2000" b="1" dirty="0">
                          <a:solidFill>
                            <a:srgbClr val="0000FF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1</a:t>
                      </a:r>
                      <a:endParaRPr sz="2000" b="1" dirty="0">
                        <a:solidFill>
                          <a:srgbClr val="0000FF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0" marR="0" marT="0" marB="0" anchor="ctr">
                    <a:lnL w="13461">
                      <a:solidFill>
                        <a:srgbClr val="000000"/>
                      </a:solidFill>
                      <a:prstDash val="solid"/>
                    </a:lnL>
                    <a:lnR w="13462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2193">
                <a:tc>
                  <a:txBody>
                    <a:bodyPr/>
                    <a:lstStyle/>
                    <a:p>
                      <a:pPr marL="15875">
                        <a:lnSpc>
                          <a:spcPct val="100000"/>
                        </a:lnSpc>
                      </a:pPr>
                      <a:r>
                        <a:rPr lang="en-US" sz="2200" b="1" dirty="0">
                          <a:solidFill>
                            <a:srgbClr val="0000FF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th-TH" sz="2200" b="1" dirty="0">
                          <a:solidFill>
                            <a:srgbClr val="0000FF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จังหวัดเชียงราย</a:t>
                      </a:r>
                      <a:endParaRPr sz="2200" dirty="0">
                        <a:solidFill>
                          <a:srgbClr val="0000FF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0" marR="0" marT="0" marB="0" anchor="ctr">
                    <a:lnL w="1346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160" algn="ctr">
                        <a:lnSpc>
                          <a:spcPct val="100000"/>
                        </a:lnSpc>
                      </a:pPr>
                      <a:r>
                        <a:rPr lang="th-TH" sz="2000" b="1" dirty="0">
                          <a:solidFill>
                            <a:srgbClr val="0000FF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7</a:t>
                      </a:r>
                      <a:endParaRPr sz="2000" b="1" dirty="0">
                        <a:solidFill>
                          <a:srgbClr val="0000FF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0" marR="0" marT="0" marB="0" anchor="ctr">
                    <a:lnL w="13461">
                      <a:solidFill>
                        <a:srgbClr val="000000"/>
                      </a:solidFill>
                      <a:prstDash val="solid"/>
                    </a:lnL>
                    <a:lnR w="13462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160" algn="ctr">
                        <a:lnSpc>
                          <a:spcPct val="100000"/>
                        </a:lnSpc>
                      </a:pPr>
                      <a:r>
                        <a:rPr lang="th-TH" sz="2000" b="1" dirty="0">
                          <a:solidFill>
                            <a:srgbClr val="0000FF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5</a:t>
                      </a:r>
                      <a:endParaRPr sz="2000" b="1" dirty="0">
                        <a:solidFill>
                          <a:srgbClr val="0000FF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0" marR="0" marT="0" marB="0" anchor="ctr">
                    <a:lnL w="13462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160" algn="ctr">
                        <a:lnSpc>
                          <a:spcPct val="100000"/>
                        </a:lnSpc>
                      </a:pPr>
                      <a:r>
                        <a:rPr lang="en-US" sz="2000" b="1" dirty="0">
                          <a:solidFill>
                            <a:srgbClr val="0000FF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12</a:t>
                      </a:r>
                      <a:endParaRPr sz="2000" b="1" dirty="0">
                        <a:solidFill>
                          <a:srgbClr val="0000FF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0" marR="0" marT="0" marB="0" anchor="ctr">
                    <a:lnL w="1346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160" algn="ctr">
                        <a:lnSpc>
                          <a:spcPct val="100000"/>
                        </a:lnSpc>
                      </a:pPr>
                      <a:r>
                        <a:rPr lang="en-US" sz="2000" b="1" dirty="0">
                          <a:solidFill>
                            <a:srgbClr val="0000FF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9</a:t>
                      </a:r>
                      <a:endParaRPr sz="2000" b="1" dirty="0">
                        <a:solidFill>
                          <a:srgbClr val="0000FF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0" marR="0" marT="0" marB="0" anchor="ctr">
                    <a:lnL w="1346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160" algn="ctr">
                        <a:lnSpc>
                          <a:spcPct val="100000"/>
                        </a:lnSpc>
                      </a:pPr>
                      <a:r>
                        <a:rPr lang="en-US" sz="2000" b="1" dirty="0">
                          <a:solidFill>
                            <a:srgbClr val="0000FF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4</a:t>
                      </a:r>
                      <a:endParaRPr sz="2000" b="1" dirty="0">
                        <a:solidFill>
                          <a:srgbClr val="0000FF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0" marR="0" marT="0" marB="0" anchor="ctr">
                    <a:lnL w="1346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160" algn="ctr">
                        <a:lnSpc>
                          <a:spcPct val="100000"/>
                        </a:lnSpc>
                      </a:pPr>
                      <a:r>
                        <a:rPr lang="en-US" sz="2000" b="1" dirty="0">
                          <a:solidFill>
                            <a:srgbClr val="0000FF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12</a:t>
                      </a:r>
                      <a:endParaRPr sz="2000" b="1" dirty="0">
                        <a:solidFill>
                          <a:srgbClr val="0000FF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0" marR="0" marT="0" marB="0" anchor="ctr">
                    <a:lnL w="1346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ct val="100000"/>
                        </a:lnSpc>
                      </a:pPr>
                      <a:r>
                        <a:rPr lang="th-TH" sz="2000" b="1" dirty="0">
                          <a:solidFill>
                            <a:srgbClr val="0000FF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1</a:t>
                      </a:r>
                      <a:endParaRPr sz="2000" b="1" dirty="0">
                        <a:solidFill>
                          <a:srgbClr val="0000FF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0" marR="0" marT="0" marB="0" anchor="ctr">
                    <a:lnL w="13461">
                      <a:solidFill>
                        <a:srgbClr val="000000"/>
                      </a:solidFill>
                      <a:prstDash val="solid"/>
                    </a:lnL>
                    <a:lnR w="13462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2193">
                <a:tc>
                  <a:txBody>
                    <a:bodyPr/>
                    <a:lstStyle/>
                    <a:p>
                      <a:pPr marL="15875">
                        <a:lnSpc>
                          <a:spcPct val="100000"/>
                        </a:lnSpc>
                      </a:pPr>
                      <a:r>
                        <a:rPr lang="en-US" sz="2200" b="1" dirty="0">
                          <a:solidFill>
                            <a:srgbClr val="0000FF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th-TH" sz="2200" b="1" dirty="0">
                          <a:solidFill>
                            <a:srgbClr val="0000FF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จังหวัดแม่ฮ่องสอน</a:t>
                      </a:r>
                      <a:endParaRPr lang="th-TH" sz="2200" dirty="0">
                        <a:solidFill>
                          <a:srgbClr val="0000FF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0" marR="0" marT="0" marB="0" anchor="ctr">
                    <a:lnL w="1346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160" algn="ctr">
                        <a:lnSpc>
                          <a:spcPct val="100000"/>
                        </a:lnSpc>
                      </a:pPr>
                      <a:r>
                        <a:rPr lang="th-TH" sz="2000" b="1" dirty="0">
                          <a:solidFill>
                            <a:srgbClr val="0000FF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1</a:t>
                      </a:r>
                      <a:endParaRPr sz="2000" b="1" dirty="0">
                        <a:solidFill>
                          <a:srgbClr val="0000FF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0" marR="0" marT="0" marB="0" anchor="ctr">
                    <a:lnL w="13461">
                      <a:solidFill>
                        <a:srgbClr val="000000"/>
                      </a:solidFill>
                      <a:prstDash val="solid"/>
                    </a:lnL>
                    <a:lnR w="13462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160" algn="ctr">
                        <a:lnSpc>
                          <a:spcPct val="100000"/>
                        </a:lnSpc>
                      </a:pPr>
                      <a:r>
                        <a:rPr lang="th-TH" sz="2000" b="1" dirty="0">
                          <a:solidFill>
                            <a:srgbClr val="0000FF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-</a:t>
                      </a:r>
                      <a:endParaRPr sz="2000" b="1" dirty="0">
                        <a:solidFill>
                          <a:srgbClr val="0000FF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0" marR="0" marT="0" marB="0" anchor="ctr">
                    <a:lnL w="13462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160" algn="ctr">
                        <a:lnSpc>
                          <a:spcPct val="100000"/>
                        </a:lnSpc>
                      </a:pPr>
                      <a:r>
                        <a:rPr lang="th-TH" sz="2000" b="1" dirty="0">
                          <a:solidFill>
                            <a:srgbClr val="0000FF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1</a:t>
                      </a:r>
                      <a:endParaRPr sz="2000" b="1" dirty="0">
                        <a:solidFill>
                          <a:srgbClr val="0000FF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0" marR="0" marT="0" marB="0" anchor="ctr">
                    <a:lnL w="1346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160" algn="ctr">
                        <a:lnSpc>
                          <a:spcPct val="100000"/>
                        </a:lnSpc>
                      </a:pPr>
                      <a:r>
                        <a:rPr lang="th-TH" sz="2000" b="1" dirty="0">
                          <a:solidFill>
                            <a:srgbClr val="0000FF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1</a:t>
                      </a:r>
                      <a:endParaRPr sz="2000" b="1" dirty="0">
                        <a:solidFill>
                          <a:srgbClr val="0000FF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0" marR="0" marT="0" marB="0" anchor="ctr">
                    <a:lnL w="1346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160" algn="ctr">
                        <a:lnSpc>
                          <a:spcPct val="100000"/>
                        </a:lnSpc>
                      </a:pPr>
                      <a:endParaRPr sz="2000" b="1" dirty="0">
                        <a:solidFill>
                          <a:srgbClr val="0000FF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0" marR="0" marT="0" marB="0" anchor="ctr">
                    <a:lnL w="1346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160" algn="ctr">
                        <a:lnSpc>
                          <a:spcPct val="100000"/>
                        </a:lnSpc>
                      </a:pPr>
                      <a:r>
                        <a:rPr lang="th-TH" sz="2000" b="1" dirty="0">
                          <a:solidFill>
                            <a:srgbClr val="0000FF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1</a:t>
                      </a:r>
                      <a:endParaRPr sz="2000" b="1" dirty="0">
                        <a:solidFill>
                          <a:srgbClr val="0000FF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0" marR="0" marT="0" marB="0" anchor="ctr">
                    <a:lnL w="1346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ct val="100000"/>
                        </a:lnSpc>
                      </a:pPr>
                      <a:r>
                        <a:rPr lang="th-TH" sz="2000" b="1" dirty="0">
                          <a:solidFill>
                            <a:srgbClr val="0000FF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1</a:t>
                      </a:r>
                    </a:p>
                  </a:txBody>
                  <a:tcPr marL="0" marR="0" marT="0" marB="0" anchor="ctr">
                    <a:lnL w="13461">
                      <a:solidFill>
                        <a:srgbClr val="000000"/>
                      </a:solidFill>
                      <a:prstDash val="solid"/>
                    </a:lnL>
                    <a:lnR w="13462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1191">
                <a:tc>
                  <a:txBody>
                    <a:bodyPr/>
                    <a:lstStyle/>
                    <a:p>
                      <a:pPr marL="15875">
                        <a:lnSpc>
                          <a:spcPct val="100000"/>
                        </a:lnSpc>
                      </a:pPr>
                      <a:r>
                        <a:rPr lang="en-US" sz="2200" b="1" dirty="0">
                          <a:solidFill>
                            <a:srgbClr val="0000FF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th-TH" sz="2200" b="1" dirty="0">
                          <a:solidFill>
                            <a:srgbClr val="0000FF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โทรมาตร</a:t>
                      </a:r>
                      <a:r>
                        <a:rPr lang="en-US" sz="2200" b="1" dirty="0">
                          <a:solidFill>
                            <a:srgbClr val="0000FF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 176  Station</a:t>
                      </a:r>
                      <a:endParaRPr sz="2200" b="1" dirty="0">
                        <a:solidFill>
                          <a:srgbClr val="0000FF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0" marR="0" marT="0" marB="0" anchor="ctr">
                    <a:lnL w="1346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160" algn="ctr">
                        <a:lnSpc>
                          <a:spcPct val="100000"/>
                        </a:lnSpc>
                      </a:pPr>
                      <a:endParaRPr sz="2000" b="1">
                        <a:solidFill>
                          <a:srgbClr val="0000FF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0" marR="0" marT="0" marB="0" anchor="ctr">
                    <a:lnL w="13461">
                      <a:solidFill>
                        <a:srgbClr val="000000"/>
                      </a:solidFill>
                      <a:prstDash val="solid"/>
                    </a:lnL>
                    <a:lnR w="13462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160" algn="ctr">
                        <a:lnSpc>
                          <a:spcPct val="100000"/>
                        </a:lnSpc>
                      </a:pPr>
                      <a:endParaRPr sz="2000" b="1" dirty="0">
                        <a:solidFill>
                          <a:srgbClr val="0000FF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0" marR="0" marT="0" marB="0" anchor="ctr">
                    <a:lnL w="13462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160" algn="ctr">
                        <a:lnSpc>
                          <a:spcPct val="100000"/>
                        </a:lnSpc>
                      </a:pPr>
                      <a:r>
                        <a:rPr lang="en-US" sz="2000" b="1" dirty="0">
                          <a:solidFill>
                            <a:srgbClr val="0000FF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176</a:t>
                      </a:r>
                      <a:endParaRPr sz="2000" b="1" dirty="0">
                        <a:solidFill>
                          <a:srgbClr val="0000FF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0" marR="0" marT="0" marB="0" anchor="ctr">
                    <a:lnL w="1346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160" algn="ctr">
                        <a:lnSpc>
                          <a:spcPct val="100000"/>
                        </a:lnSpc>
                      </a:pPr>
                      <a:endParaRPr sz="2000" b="1" dirty="0">
                        <a:solidFill>
                          <a:srgbClr val="0000FF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0" marR="0" marT="0" marB="0" anchor="ctr">
                    <a:lnL w="1346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160" algn="ctr">
                        <a:lnSpc>
                          <a:spcPct val="100000"/>
                        </a:lnSpc>
                      </a:pPr>
                      <a:endParaRPr sz="2000" b="1" dirty="0">
                        <a:solidFill>
                          <a:srgbClr val="0000FF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0" marR="0" marT="0" marB="0" anchor="ctr">
                    <a:lnL w="1346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ct val="100000"/>
                        </a:lnSpc>
                      </a:pPr>
                      <a:endParaRPr sz="2000" b="1" dirty="0">
                        <a:solidFill>
                          <a:srgbClr val="0000FF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0" marR="0" marT="0" marB="0" anchor="ctr">
                    <a:lnL w="1346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ct val="100000"/>
                        </a:lnSpc>
                      </a:pPr>
                      <a:endParaRPr sz="2000" b="1" dirty="0">
                        <a:solidFill>
                          <a:srgbClr val="0000FF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0" marR="0" marT="0" marB="0" anchor="ctr">
                    <a:lnL w="13461">
                      <a:solidFill>
                        <a:srgbClr val="000000"/>
                      </a:solidFill>
                      <a:prstDash val="solid"/>
                    </a:lnL>
                    <a:lnR w="13462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88346">
                <a:tc>
                  <a:txBody>
                    <a:bodyPr/>
                    <a:lstStyle/>
                    <a:p>
                      <a:pPr marL="9525" algn="ctr">
                        <a:lnSpc>
                          <a:spcPct val="100000"/>
                        </a:lnSpc>
                      </a:pPr>
                      <a:r>
                        <a:rPr sz="2800" b="1" spc="-5" dirty="0">
                          <a:solidFill>
                            <a:srgbClr val="FF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รวม</a:t>
                      </a:r>
                      <a:endParaRPr sz="2800" dirty="0">
                        <a:solidFill>
                          <a:srgbClr val="FF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0" marR="0" marT="0" marB="0" anchor="ctr">
                    <a:lnL w="1346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06375" algn="ctr">
                        <a:lnSpc>
                          <a:spcPct val="100000"/>
                        </a:lnSpc>
                      </a:pPr>
                      <a:r>
                        <a:rPr lang="th-TH" sz="2800" b="1" dirty="0">
                          <a:solidFill>
                            <a:srgbClr val="FF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18</a:t>
                      </a:r>
                      <a:endParaRPr sz="2800" b="1" dirty="0">
                        <a:solidFill>
                          <a:srgbClr val="FF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0" marR="0" marT="0" marB="0" anchor="ctr">
                    <a:lnL w="13461">
                      <a:solidFill>
                        <a:srgbClr val="000000"/>
                      </a:solidFill>
                      <a:prstDash val="solid"/>
                    </a:lnL>
                    <a:lnR w="13462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06375" algn="ctr">
                        <a:lnSpc>
                          <a:spcPct val="100000"/>
                        </a:lnSpc>
                      </a:pPr>
                      <a:r>
                        <a:rPr lang="th-TH" sz="2800" b="1" dirty="0">
                          <a:solidFill>
                            <a:srgbClr val="FF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62</a:t>
                      </a:r>
                      <a:endParaRPr sz="2800" b="1" dirty="0">
                        <a:solidFill>
                          <a:srgbClr val="FF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0" marR="0" marT="0" marB="0" anchor="ctr">
                    <a:lnL w="13462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06375" algn="ctr">
                        <a:lnSpc>
                          <a:spcPct val="100000"/>
                        </a:lnSpc>
                      </a:pPr>
                      <a:r>
                        <a:rPr lang="en-US" sz="2800" b="1" dirty="0">
                          <a:solidFill>
                            <a:srgbClr val="FF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256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(</a:t>
                      </a:r>
                      <a:r>
                        <a:rPr lang="th-TH" sz="2800" b="1" dirty="0">
                          <a:solidFill>
                            <a:srgbClr val="0070C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80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)</a:t>
                      </a:r>
                      <a:endParaRPr sz="2800" b="1" dirty="0">
                        <a:solidFill>
                          <a:srgbClr val="0070C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0" marR="0" marT="0" marB="0" anchor="ctr">
                    <a:lnL w="1346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06375" algn="ctr">
                        <a:lnSpc>
                          <a:spcPct val="100000"/>
                        </a:lnSpc>
                      </a:pPr>
                      <a:r>
                        <a:rPr lang="en-US" sz="2800" b="1" dirty="0">
                          <a:solidFill>
                            <a:srgbClr val="FF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74</a:t>
                      </a:r>
                      <a:endParaRPr sz="2800" b="1" dirty="0">
                        <a:solidFill>
                          <a:srgbClr val="FF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0" marR="0" marT="0" marB="0" anchor="ctr">
                    <a:lnL w="1346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06375" algn="ctr">
                        <a:lnSpc>
                          <a:spcPct val="100000"/>
                        </a:lnSpc>
                      </a:pPr>
                      <a:r>
                        <a:rPr lang="th-TH" sz="2800" b="1" dirty="0">
                          <a:solidFill>
                            <a:srgbClr val="FF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3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5</a:t>
                      </a:r>
                      <a:endParaRPr sz="2800" b="1" dirty="0">
                        <a:solidFill>
                          <a:srgbClr val="FF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0" marR="0" marT="0" marB="0" anchor="ctr">
                    <a:lnL w="1346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06375" algn="ctr">
                        <a:lnSpc>
                          <a:spcPct val="100000"/>
                        </a:lnSpc>
                      </a:pPr>
                      <a:r>
                        <a:rPr lang="th-TH" sz="2800" b="1" dirty="0">
                          <a:solidFill>
                            <a:srgbClr val="FF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80</a:t>
                      </a:r>
                      <a:endParaRPr sz="2800" b="1" dirty="0">
                        <a:solidFill>
                          <a:srgbClr val="FF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0" marR="0" marT="0" marB="0" anchor="ctr">
                    <a:lnL w="1346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06375" algn="ctr">
                        <a:lnSpc>
                          <a:spcPct val="100000"/>
                        </a:lnSpc>
                      </a:pPr>
                      <a:r>
                        <a:rPr lang="th-TH" sz="2800" b="1" dirty="0">
                          <a:solidFill>
                            <a:srgbClr val="FF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22</a:t>
                      </a:r>
                      <a:endParaRPr sz="2800" b="1" dirty="0">
                        <a:solidFill>
                          <a:srgbClr val="FF000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L="0" marR="0" marT="0" marB="0" anchor="ctr">
                    <a:lnL w="13461">
                      <a:solidFill>
                        <a:srgbClr val="000000"/>
                      </a:solidFill>
                      <a:prstDash val="solid"/>
                    </a:lnL>
                    <a:lnR w="13462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grpSp>
        <p:nvGrpSpPr>
          <p:cNvPr id="6" name="Group 9"/>
          <p:cNvGrpSpPr/>
          <p:nvPr/>
        </p:nvGrpSpPr>
        <p:grpSpPr>
          <a:xfrm>
            <a:off x="4450357" y="6577780"/>
            <a:ext cx="1026953" cy="307777"/>
            <a:chOff x="4450357" y="6577780"/>
            <a:chExt cx="1026953" cy="307777"/>
          </a:xfrm>
        </p:grpSpPr>
        <p:sp>
          <p:nvSpPr>
            <p:cNvPr id="7" name="Rounded Rectangle 10"/>
            <p:cNvSpPr/>
            <p:nvPr/>
          </p:nvSpPr>
          <p:spPr>
            <a:xfrm>
              <a:off x="4567106" y="6639795"/>
              <a:ext cx="771787" cy="166969"/>
            </a:xfrm>
            <a:prstGeom prst="roundRect">
              <a:avLst/>
            </a:prstGeom>
            <a:solidFill>
              <a:schemeClr val="tx2">
                <a:lumMod val="50000"/>
                <a:alpha val="42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8" name="TextBox 7">
              <a:hlinkClick r:id="rId4" action="ppaction://hlinksldjump"/>
            </p:cNvPr>
            <p:cNvSpPr txBox="1"/>
            <p:nvPr/>
          </p:nvSpPr>
          <p:spPr>
            <a:xfrm>
              <a:off x="4450357" y="6577780"/>
              <a:ext cx="102695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h-TH" sz="1400" dirty="0">
                  <a:solidFill>
                    <a:srgbClr val="FF0000"/>
                  </a:solidFill>
                  <a:latin typeface="TH SarabunPSK" pitchFamily="34" charset="-34"/>
                  <a:cs typeface="TH SarabunPSK" pitchFamily="34" charset="-34"/>
                </a:rPr>
                <a:t>กลับหน้าสารบัญ</a:t>
              </a:r>
            </a:p>
          </p:txBody>
        </p:sp>
      </p:grpSp>
      <p:sp>
        <p:nvSpPr>
          <p:cNvPr id="9" name="ชื่อเรื่อง 1"/>
          <p:cNvSpPr txBox="1">
            <a:spLocks/>
          </p:cNvSpPr>
          <p:nvPr/>
        </p:nvSpPr>
        <p:spPr bwMode="auto">
          <a:xfrm>
            <a:off x="-10" y="6544102"/>
            <a:ext cx="3234529" cy="310678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  <a:effectLst>
            <a:outerShdw blurRad="152400" dist="38100" algn="l" rotWithShape="0">
              <a:schemeClr val="accent3">
                <a:lumMod val="60000"/>
                <a:lumOff val="40000"/>
                <a:alpha val="4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18288" bIns="0" anchor="b"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5600" b="1" kern="1200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9pPr>
          </a:lstStyle>
          <a:p>
            <a:pPr algn="l" eaLnBrk="1" fontAlgn="auto" hangingPunct="1">
              <a:spcAft>
                <a:spcPts val="0"/>
              </a:spcAft>
              <a:defRPr/>
            </a:pPr>
            <a:r>
              <a:rPr lang="th-TH" sz="1600" dirty="0">
                <a:solidFill>
                  <a:srgbClr val="FF0066"/>
                </a:solidFill>
                <a:latin typeface="TH NiramitIT๙ " pitchFamily="2" charset="-34"/>
                <a:cs typeface="TH NiramitIT๙ " pitchFamily="2" charset="-34"/>
              </a:rPr>
              <a:t>  ศูนย์อุทกวิทยาชลประทานภาคเหนือตอนบน</a:t>
            </a:r>
          </a:p>
        </p:txBody>
      </p:sp>
      <p:sp>
        <p:nvSpPr>
          <p:cNvPr id="11" name="ชื่อเรื่อง 1"/>
          <p:cNvSpPr txBox="1">
            <a:spLocks/>
          </p:cNvSpPr>
          <p:nvPr/>
        </p:nvSpPr>
        <p:spPr bwMode="auto">
          <a:xfrm>
            <a:off x="6318904" y="6577780"/>
            <a:ext cx="3587097" cy="313899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  <a:effectLst>
            <a:outerShdw blurRad="152400" dist="38100" algn="l" rotWithShape="0">
              <a:schemeClr val="accent3">
                <a:lumMod val="60000"/>
                <a:lumOff val="40000"/>
                <a:alpha val="4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18288" bIns="0" anchor="b"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5600" b="1" kern="1200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9pPr>
          </a:lstStyle>
          <a:p>
            <a:pPr algn="l" eaLnBrk="1" fontAlgn="auto" hangingPunct="1">
              <a:spcAft>
                <a:spcPts val="0"/>
              </a:spcAft>
              <a:defRPr/>
            </a:pPr>
            <a:r>
              <a:rPr lang="th-TH" sz="1600" dirty="0">
                <a:solidFill>
                  <a:srgbClr val="FF0066"/>
                </a:solidFill>
                <a:latin typeface="TH NiramitIT๙ " pitchFamily="2" charset="-34"/>
                <a:cs typeface="TH NiramitIT๙ " pitchFamily="2" charset="-34"/>
              </a:rPr>
              <a:t>สำนักบริหารจัดการน้ำและอุทกวิทยา  กรมชลประทาน</a:t>
            </a:r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7894464" y="6235912"/>
            <a:ext cx="244827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 dirty="0">
                <a:solidFill>
                  <a:srgbClr val="0000CC"/>
                </a:solidFill>
                <a:latin typeface="Freestyle Script" pitchFamily="66" charset="0"/>
              </a:rPr>
              <a:t>@Hydrology Chiang Mai</a:t>
            </a:r>
            <a:endParaRPr lang="th-TH" sz="1800" dirty="0">
              <a:solidFill>
                <a:srgbClr val="0000CC"/>
              </a:solidFill>
              <a:latin typeface="Freestyle Script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378893" y="130334"/>
            <a:ext cx="360726" cy="246221"/>
          </a:xfrm>
          <a:prstGeom prst="rect">
            <a:avLst/>
          </a:prstGeom>
          <a:noFill/>
          <a:ln w="63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b="1" dirty="0">
                <a:solidFill>
                  <a:srgbClr val="FF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30</a:t>
            </a:r>
            <a:endParaRPr lang="th-TH" sz="1000" b="1" dirty="0">
              <a:solidFill>
                <a:srgbClr val="FF00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5196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anorama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592572"/>
            <a:ext cx="9906000" cy="3223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6979" name="Text Box 4"/>
          <p:cNvSpPr txBox="1">
            <a:spLocks noChangeArrowheads="1"/>
          </p:cNvSpPr>
          <p:nvPr/>
        </p:nvSpPr>
        <p:spPr bwMode="auto">
          <a:xfrm>
            <a:off x="23443" y="6445047"/>
            <a:ext cx="294047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>
                <a:solidFill>
                  <a:schemeClr val="bg1"/>
                </a:solidFill>
                <a:latin typeface="Freestyle Script" pitchFamily="66" charset="0"/>
              </a:rPr>
              <a:t>@Hydrology    </a:t>
            </a:r>
            <a:r>
              <a:rPr lang="en-US" sz="2000" dirty="0" err="1">
                <a:solidFill>
                  <a:schemeClr val="bg1"/>
                </a:solidFill>
                <a:latin typeface="Freestyle Script" pitchFamily="66" charset="0"/>
              </a:rPr>
              <a:t>Chiangmai</a:t>
            </a:r>
            <a:endParaRPr lang="th-TH" sz="2000" dirty="0">
              <a:solidFill>
                <a:schemeClr val="bg1"/>
              </a:solidFill>
              <a:latin typeface="Freestyle Script" pitchFamily="66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654846" y="1650302"/>
            <a:ext cx="8581760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th-TH" sz="8000" dirty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H NiramitIT๙" pitchFamily="2" charset="-34"/>
                <a:cs typeface="TH NiramitIT๙" pitchFamily="2" charset="-34"/>
              </a:rPr>
              <a:t>จบการนำเสนอ</a:t>
            </a:r>
          </a:p>
        </p:txBody>
      </p:sp>
      <p:sp>
        <p:nvSpPr>
          <p:cNvPr id="5" name="สี่เหลี่ยมผืนผ้า 4"/>
          <p:cNvSpPr/>
          <p:nvPr/>
        </p:nvSpPr>
        <p:spPr>
          <a:xfrm>
            <a:off x="4172914" y="5936441"/>
            <a:ext cx="553875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fontAlgn="base">
              <a:spcAft>
                <a:spcPct val="0"/>
              </a:spcAft>
              <a:defRPr/>
            </a:pPr>
            <a:r>
              <a:rPr lang="th-TH" sz="1800" b="1" i="1" dirty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Niramit AS" pitchFamily="2" charset="-34"/>
                <a:cs typeface="TH Niramit AS" pitchFamily="2" charset="-34"/>
              </a:rPr>
              <a:t>ศูนย์อุทกวิทยาชลประทานภาคเหนือตอนบน(เชียงใหม่)</a:t>
            </a:r>
          </a:p>
          <a:p>
            <a:pPr algn="r" fontAlgn="base">
              <a:spcAft>
                <a:spcPct val="0"/>
              </a:spcAft>
              <a:defRPr/>
            </a:pPr>
            <a:r>
              <a:rPr lang="th-TH" sz="1800" b="1" i="1" dirty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Niramit AS" pitchFamily="2" charset="-34"/>
                <a:cs typeface="TH Niramit AS" pitchFamily="2" charset="-34"/>
              </a:rPr>
              <a:t>สำนักบริหารจัดการน้ำและอุทกวิทยา</a:t>
            </a:r>
          </a:p>
          <a:p>
            <a:pPr algn="r" fontAlgn="base">
              <a:spcAft>
                <a:spcPct val="0"/>
              </a:spcAft>
              <a:defRPr/>
            </a:pPr>
            <a:r>
              <a:rPr lang="th-TH" sz="1800" b="1" i="1" dirty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H Niramit AS" pitchFamily="2" charset="-34"/>
                <a:cs typeface="TH Niramit AS" pitchFamily="2" charset="-34"/>
              </a:rPr>
              <a:t>กรมชลประทาน</a:t>
            </a:r>
            <a:endParaRPr lang="th-TH" sz="18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</a:endParaRPr>
          </a:p>
        </p:txBody>
      </p:sp>
      <p:pic>
        <p:nvPicPr>
          <p:cNvPr id="7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558" y="54592"/>
            <a:ext cx="1006172" cy="1007875"/>
          </a:xfrm>
          <a:prstGeom prst="rect">
            <a:avLst/>
          </a:prstGeom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4" name="ตัวเชื่อมต่อตรง 53"/>
          <p:cNvCxnSpPr/>
          <p:nvPr/>
        </p:nvCxnSpPr>
        <p:spPr>
          <a:xfrm>
            <a:off x="9381998" y="2178987"/>
            <a:ext cx="10225" cy="2488144"/>
          </a:xfrm>
          <a:prstGeom prst="line">
            <a:avLst/>
          </a:prstGeom>
          <a:ln w="25400">
            <a:solidFill>
              <a:srgbClr val="00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ตัวเชื่อมต่อตรง 75"/>
          <p:cNvCxnSpPr>
            <a:endCxn id="77" idx="0"/>
          </p:cNvCxnSpPr>
          <p:nvPr/>
        </p:nvCxnSpPr>
        <p:spPr>
          <a:xfrm>
            <a:off x="1889013" y="4692417"/>
            <a:ext cx="0" cy="1074207"/>
          </a:xfrm>
          <a:prstGeom prst="line">
            <a:avLst/>
          </a:prstGeom>
          <a:ln w="25400">
            <a:solidFill>
              <a:srgbClr val="00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ตัวเชื่อมต่อตรง 70"/>
          <p:cNvCxnSpPr/>
          <p:nvPr/>
        </p:nvCxnSpPr>
        <p:spPr>
          <a:xfrm>
            <a:off x="7941332" y="4682425"/>
            <a:ext cx="0" cy="1103422"/>
          </a:xfrm>
          <a:prstGeom prst="line">
            <a:avLst/>
          </a:prstGeom>
          <a:ln w="25400">
            <a:solidFill>
              <a:srgbClr val="00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ตัวเชื่อมต่อตรง 2"/>
          <p:cNvCxnSpPr/>
          <p:nvPr/>
        </p:nvCxnSpPr>
        <p:spPr>
          <a:xfrm flipH="1">
            <a:off x="4926822" y="638197"/>
            <a:ext cx="1510" cy="2868549"/>
          </a:xfrm>
          <a:prstGeom prst="line">
            <a:avLst/>
          </a:prstGeom>
          <a:ln w="25400">
            <a:solidFill>
              <a:srgbClr val="FF66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7457728" y="6547581"/>
            <a:ext cx="223038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400" dirty="0">
                <a:solidFill>
                  <a:srgbClr val="642208"/>
                </a:solidFill>
                <a:latin typeface="Freestyle Script" pitchFamily="66" charset="0"/>
              </a:rPr>
              <a:t>@Hydrology Chiang Mai</a:t>
            </a:r>
            <a:endParaRPr lang="th-TH" sz="1400" dirty="0">
              <a:solidFill>
                <a:srgbClr val="642208"/>
              </a:solidFill>
              <a:latin typeface="Freestyle Script" pitchFamily="66" charset="0"/>
            </a:endParaRPr>
          </a:p>
        </p:txBody>
      </p:sp>
      <p:pic>
        <p:nvPicPr>
          <p:cNvPr id="9" name="Picture 2" descr="D:\01 ศูนย์อุทกวิทยา เหนือตอนบน\1 งานบริหารทั่วไป ชม\HYDRO-1 CENTER CHIANGMAI_files\RID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48" y="12629"/>
            <a:ext cx="611560" cy="691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สี่เหลี่ยมมุมมน 9"/>
          <p:cNvSpPr/>
          <p:nvPr/>
        </p:nvSpPr>
        <p:spPr>
          <a:xfrm>
            <a:off x="465435" y="2482546"/>
            <a:ext cx="1801652" cy="902803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00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" name="สี่เหลี่ยมมุมมน 5"/>
          <p:cNvSpPr/>
          <p:nvPr/>
        </p:nvSpPr>
        <p:spPr>
          <a:xfrm>
            <a:off x="3094747" y="61922"/>
            <a:ext cx="3657602" cy="5712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สำนักบริหารจัดการน้ำและอุทกวิทยา</a:t>
            </a:r>
            <a:endParaRPr lang="en-US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7" name="สี่เหลี่ยมมุมมน 6"/>
          <p:cNvSpPr/>
          <p:nvPr/>
        </p:nvSpPr>
        <p:spPr>
          <a:xfrm>
            <a:off x="83125" y="968359"/>
            <a:ext cx="1222744" cy="5400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ฝ่ายบริหารทั่วไป</a:t>
            </a:r>
            <a:endParaRPr lang="en-US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1" name="สี่เหลี่ยมมุมมน 10"/>
          <p:cNvSpPr/>
          <p:nvPr/>
        </p:nvSpPr>
        <p:spPr>
          <a:xfrm>
            <a:off x="1122073" y="1638987"/>
            <a:ext cx="1485013" cy="540000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ส่วนบริหารจัดการน้ำ</a:t>
            </a:r>
            <a:endParaRPr lang="en-US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2" name="สี่เหลี่ยมมุมมน 11"/>
          <p:cNvSpPr/>
          <p:nvPr/>
        </p:nvSpPr>
        <p:spPr>
          <a:xfrm>
            <a:off x="2270327" y="962061"/>
            <a:ext cx="1523999" cy="540000"/>
          </a:xfrm>
          <a:prstGeom prst="roundRect">
            <a:avLst/>
          </a:prstGeom>
          <a:solidFill>
            <a:srgbClr val="FF66FF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ส่วนอุทกวิทยา</a:t>
            </a:r>
            <a:endParaRPr lang="en-US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3" name="สี่เหลี่ยมมุมมน 12"/>
          <p:cNvSpPr/>
          <p:nvPr/>
        </p:nvSpPr>
        <p:spPr>
          <a:xfrm>
            <a:off x="4614948" y="1016099"/>
            <a:ext cx="1626780" cy="540000"/>
          </a:xfrm>
          <a:prstGeom prst="roundRect">
            <a:avLst/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6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ส่วนปรับปรุงบำรุงรักษา</a:t>
            </a:r>
            <a:endParaRPr lang="en-US" sz="16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4" name="สี่เหลี่ยมมุมมน 13"/>
          <p:cNvSpPr/>
          <p:nvPr/>
        </p:nvSpPr>
        <p:spPr>
          <a:xfrm>
            <a:off x="7012552" y="980051"/>
            <a:ext cx="1633869" cy="540000"/>
          </a:xfrm>
          <a:prstGeom prst="round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ส่วนความปลอกภัยเขื่อน</a:t>
            </a:r>
            <a:endParaRPr lang="en-US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5" name="สี่เหลี่ยมมุมมน 14"/>
          <p:cNvSpPr/>
          <p:nvPr/>
        </p:nvSpPr>
        <p:spPr>
          <a:xfrm>
            <a:off x="8212756" y="1633545"/>
            <a:ext cx="1633869" cy="540000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ส่วนการใช้น้ำชลประทาน</a:t>
            </a:r>
            <a:endParaRPr lang="en-US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cxnSp>
        <p:nvCxnSpPr>
          <p:cNvPr id="24" name="ตัวเชื่อมต่อตรง 23"/>
          <p:cNvCxnSpPr/>
          <p:nvPr/>
        </p:nvCxnSpPr>
        <p:spPr>
          <a:xfrm flipH="1" flipV="1">
            <a:off x="1447407" y="2318827"/>
            <a:ext cx="6988269" cy="16327"/>
          </a:xfrm>
          <a:prstGeom prst="line">
            <a:avLst/>
          </a:prstGeom>
          <a:ln w="25400">
            <a:solidFill>
              <a:srgbClr val="FF66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ตัวเชื่อมต่อตรง 25"/>
          <p:cNvCxnSpPr/>
          <p:nvPr/>
        </p:nvCxnSpPr>
        <p:spPr>
          <a:xfrm>
            <a:off x="8435675" y="2325052"/>
            <a:ext cx="0" cy="245820"/>
          </a:xfrm>
          <a:prstGeom prst="line">
            <a:avLst/>
          </a:prstGeom>
          <a:ln w="25400">
            <a:solidFill>
              <a:srgbClr val="FF66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ตัวเชื่อมต่อตรง 29"/>
          <p:cNvCxnSpPr/>
          <p:nvPr/>
        </p:nvCxnSpPr>
        <p:spPr>
          <a:xfrm>
            <a:off x="8447550" y="3510350"/>
            <a:ext cx="0" cy="198767"/>
          </a:xfrm>
          <a:prstGeom prst="line">
            <a:avLst/>
          </a:prstGeom>
          <a:ln w="25400">
            <a:solidFill>
              <a:srgbClr val="FF66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ตัวเชื่อมต่อตรง 30"/>
          <p:cNvCxnSpPr/>
          <p:nvPr/>
        </p:nvCxnSpPr>
        <p:spPr>
          <a:xfrm>
            <a:off x="6198814" y="3515372"/>
            <a:ext cx="0" cy="198767"/>
          </a:xfrm>
          <a:prstGeom prst="line">
            <a:avLst/>
          </a:prstGeom>
          <a:ln w="25400">
            <a:solidFill>
              <a:srgbClr val="FF66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ตัวเชื่อมต่อตรง 31"/>
          <p:cNvCxnSpPr/>
          <p:nvPr/>
        </p:nvCxnSpPr>
        <p:spPr>
          <a:xfrm>
            <a:off x="6204570" y="2341885"/>
            <a:ext cx="0" cy="245820"/>
          </a:xfrm>
          <a:prstGeom prst="line">
            <a:avLst/>
          </a:prstGeom>
          <a:ln w="25400">
            <a:solidFill>
              <a:srgbClr val="FF66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ตัวเชื่อมต่อตรง 32"/>
          <p:cNvCxnSpPr/>
          <p:nvPr/>
        </p:nvCxnSpPr>
        <p:spPr>
          <a:xfrm>
            <a:off x="1447407" y="3490787"/>
            <a:ext cx="0" cy="198767"/>
          </a:xfrm>
          <a:prstGeom prst="line">
            <a:avLst/>
          </a:prstGeom>
          <a:ln w="25400">
            <a:solidFill>
              <a:srgbClr val="FF66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ตัวเชื่อมต่อตรง 33"/>
          <p:cNvCxnSpPr/>
          <p:nvPr/>
        </p:nvCxnSpPr>
        <p:spPr>
          <a:xfrm>
            <a:off x="3794995" y="3501118"/>
            <a:ext cx="0" cy="198767"/>
          </a:xfrm>
          <a:prstGeom prst="line">
            <a:avLst/>
          </a:prstGeom>
          <a:ln w="25400">
            <a:solidFill>
              <a:srgbClr val="FF66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ตัวเชื่อมต่อตรง 34"/>
          <p:cNvCxnSpPr/>
          <p:nvPr/>
        </p:nvCxnSpPr>
        <p:spPr>
          <a:xfrm>
            <a:off x="3785335" y="2333259"/>
            <a:ext cx="0" cy="245820"/>
          </a:xfrm>
          <a:prstGeom prst="line">
            <a:avLst/>
          </a:prstGeom>
          <a:ln w="25400">
            <a:solidFill>
              <a:srgbClr val="FF66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ตัวเชื่อมต่อตรง 35"/>
          <p:cNvCxnSpPr/>
          <p:nvPr/>
        </p:nvCxnSpPr>
        <p:spPr>
          <a:xfrm>
            <a:off x="1447407" y="2315578"/>
            <a:ext cx="0" cy="245820"/>
          </a:xfrm>
          <a:prstGeom prst="line">
            <a:avLst/>
          </a:prstGeom>
          <a:ln w="25400">
            <a:solidFill>
              <a:srgbClr val="FF66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ตัวเชื่อมต่อตรง 39"/>
          <p:cNvCxnSpPr/>
          <p:nvPr/>
        </p:nvCxnSpPr>
        <p:spPr>
          <a:xfrm flipH="1">
            <a:off x="694498" y="798307"/>
            <a:ext cx="8347991" cy="1252"/>
          </a:xfrm>
          <a:prstGeom prst="line">
            <a:avLst/>
          </a:prstGeom>
          <a:ln w="25400">
            <a:solidFill>
              <a:srgbClr val="FF66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ตัวเชื่อมต่อตรง 45"/>
          <p:cNvCxnSpPr/>
          <p:nvPr/>
        </p:nvCxnSpPr>
        <p:spPr>
          <a:xfrm>
            <a:off x="7823464" y="810955"/>
            <a:ext cx="1" cy="163754"/>
          </a:xfrm>
          <a:prstGeom prst="line">
            <a:avLst/>
          </a:prstGeom>
          <a:ln w="25400">
            <a:solidFill>
              <a:srgbClr val="FF66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ตัวเชื่อมต่อตรง 47"/>
          <p:cNvCxnSpPr/>
          <p:nvPr/>
        </p:nvCxnSpPr>
        <p:spPr>
          <a:xfrm>
            <a:off x="3045275" y="811173"/>
            <a:ext cx="1" cy="163754"/>
          </a:xfrm>
          <a:prstGeom prst="line">
            <a:avLst/>
          </a:prstGeom>
          <a:ln w="25400">
            <a:solidFill>
              <a:srgbClr val="FF66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ตัวเชื่อมต่อตรง 49"/>
          <p:cNvCxnSpPr/>
          <p:nvPr/>
        </p:nvCxnSpPr>
        <p:spPr>
          <a:xfrm>
            <a:off x="694497" y="799298"/>
            <a:ext cx="1" cy="163754"/>
          </a:xfrm>
          <a:prstGeom prst="line">
            <a:avLst/>
          </a:prstGeom>
          <a:ln w="25400">
            <a:solidFill>
              <a:srgbClr val="FF66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ตัวเชื่อมต่อตรง 52"/>
          <p:cNvCxnSpPr/>
          <p:nvPr/>
        </p:nvCxnSpPr>
        <p:spPr>
          <a:xfrm flipH="1">
            <a:off x="980433" y="4667131"/>
            <a:ext cx="8420416" cy="10501"/>
          </a:xfrm>
          <a:prstGeom prst="line">
            <a:avLst/>
          </a:prstGeom>
          <a:ln w="25400">
            <a:solidFill>
              <a:srgbClr val="00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สี่เหลี่ยมมุมมน 16"/>
          <p:cNvSpPr/>
          <p:nvPr/>
        </p:nvSpPr>
        <p:spPr>
          <a:xfrm>
            <a:off x="83126" y="4876645"/>
            <a:ext cx="1630528" cy="785946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400" b="1" dirty="0">
                <a:solidFill>
                  <a:srgbClr val="0033CC"/>
                </a:solidFill>
                <a:latin typeface="TH SarabunPSK" pitchFamily="34" charset="-34"/>
                <a:cs typeface="TH SarabunPSK" pitchFamily="34" charset="-34"/>
              </a:rPr>
              <a:t>สถานีทดลองการใช้น้ำชลประทานที่ 1</a:t>
            </a:r>
          </a:p>
          <a:p>
            <a:pPr algn="ctr"/>
            <a:r>
              <a:rPr lang="th-TH" sz="1400" b="1" dirty="0">
                <a:solidFill>
                  <a:srgbClr val="0033CC"/>
                </a:solidFill>
                <a:latin typeface="TH SarabunPSK" pitchFamily="34" charset="-34"/>
                <a:cs typeface="TH SarabunPSK" pitchFamily="34" charset="-34"/>
              </a:rPr>
              <a:t>(แม่แตง เชียงใหม่)</a:t>
            </a:r>
            <a:endParaRPr lang="en-US" sz="1400" b="1" dirty="0">
              <a:solidFill>
                <a:srgbClr val="0033CC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58" name="สี่เหลี่ยมมุมมน 16"/>
          <p:cNvSpPr/>
          <p:nvPr/>
        </p:nvSpPr>
        <p:spPr>
          <a:xfrm>
            <a:off x="5033702" y="5763697"/>
            <a:ext cx="1630528" cy="785946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400" b="1" dirty="0">
                <a:solidFill>
                  <a:srgbClr val="0033CC"/>
                </a:solidFill>
                <a:latin typeface="TH SarabunPSK" pitchFamily="34" charset="-34"/>
                <a:cs typeface="TH SarabunPSK" pitchFamily="34" charset="-34"/>
              </a:rPr>
              <a:t>สถานีทดลองการใช้น้ำชลประทานที่ 8</a:t>
            </a:r>
          </a:p>
          <a:p>
            <a:pPr algn="ctr"/>
            <a:r>
              <a:rPr lang="th-TH" sz="1400" b="1" dirty="0">
                <a:solidFill>
                  <a:srgbClr val="0033CC"/>
                </a:solidFill>
                <a:latin typeface="TH SarabunPSK" pitchFamily="34" charset="-34"/>
                <a:cs typeface="TH SarabunPSK" pitchFamily="34" charset="-34"/>
              </a:rPr>
              <a:t>(นครศรีธรรมราช)</a:t>
            </a:r>
            <a:endParaRPr lang="en-US" sz="1400" b="1" dirty="0">
              <a:solidFill>
                <a:srgbClr val="0033CC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59" name="สี่เหลี่ยมมุมมน 16"/>
          <p:cNvSpPr/>
          <p:nvPr/>
        </p:nvSpPr>
        <p:spPr>
          <a:xfrm>
            <a:off x="7046425" y="5755509"/>
            <a:ext cx="1630528" cy="785946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400" b="1" dirty="0">
                <a:solidFill>
                  <a:srgbClr val="0033CC"/>
                </a:solidFill>
                <a:latin typeface="TH SarabunPSK" pitchFamily="34" charset="-34"/>
                <a:cs typeface="TH SarabunPSK" pitchFamily="34" charset="-34"/>
              </a:rPr>
              <a:t>สถานีทดลองการใช้น้ำชลประทานที่ 9</a:t>
            </a:r>
          </a:p>
          <a:p>
            <a:pPr algn="ctr"/>
            <a:r>
              <a:rPr lang="th-TH" sz="1400" b="1" dirty="0">
                <a:solidFill>
                  <a:srgbClr val="0033CC"/>
                </a:solidFill>
                <a:latin typeface="TH SarabunPSK" pitchFamily="34" charset="-34"/>
                <a:cs typeface="TH SarabunPSK" pitchFamily="34" charset="-34"/>
              </a:rPr>
              <a:t>(ท่าม่วง กาญจนบุรี)</a:t>
            </a:r>
            <a:endParaRPr lang="en-US" sz="1400" b="1" dirty="0">
              <a:solidFill>
                <a:srgbClr val="0033CC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60" name="สี่เหลี่ยมมุมมน 16"/>
          <p:cNvSpPr/>
          <p:nvPr/>
        </p:nvSpPr>
        <p:spPr>
          <a:xfrm>
            <a:off x="8056811" y="4862997"/>
            <a:ext cx="1630528" cy="785946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400" b="1" dirty="0">
                <a:solidFill>
                  <a:srgbClr val="0033CC"/>
                </a:solidFill>
                <a:latin typeface="TH SarabunPSK" pitchFamily="34" charset="-34"/>
                <a:cs typeface="TH SarabunPSK" pitchFamily="34" charset="-34"/>
              </a:rPr>
              <a:t>สถานีทดลองการใช้น้ำชลประทานที่ 5</a:t>
            </a:r>
          </a:p>
          <a:p>
            <a:pPr algn="ctr"/>
            <a:r>
              <a:rPr lang="th-TH" sz="1400" b="1" dirty="0">
                <a:solidFill>
                  <a:srgbClr val="0033CC"/>
                </a:solidFill>
                <a:latin typeface="TH SarabunPSK" pitchFamily="34" charset="-34"/>
                <a:cs typeface="TH SarabunPSK" pitchFamily="34" charset="-34"/>
              </a:rPr>
              <a:t>(แม่กลองใหญ่  นครปฐม)</a:t>
            </a:r>
            <a:endParaRPr lang="en-US" sz="1400" b="1" dirty="0">
              <a:solidFill>
                <a:srgbClr val="0033CC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61" name="สี่เหลี่ยมมุมมน 16"/>
          <p:cNvSpPr/>
          <p:nvPr/>
        </p:nvSpPr>
        <p:spPr>
          <a:xfrm>
            <a:off x="2083128" y="4869821"/>
            <a:ext cx="1630528" cy="785946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400" b="1" dirty="0">
                <a:solidFill>
                  <a:srgbClr val="0033CC"/>
                </a:solidFill>
                <a:latin typeface="TH SarabunPSK" pitchFamily="34" charset="-34"/>
                <a:cs typeface="TH SarabunPSK" pitchFamily="34" charset="-34"/>
              </a:rPr>
              <a:t>สถานีทดลองการใช้น้ำชลประทานที่ 2</a:t>
            </a:r>
          </a:p>
          <a:p>
            <a:pPr algn="ctr"/>
            <a:r>
              <a:rPr lang="th-TH" sz="1400" b="1" dirty="0">
                <a:solidFill>
                  <a:srgbClr val="0033CC"/>
                </a:solidFill>
                <a:latin typeface="TH SarabunPSK" pitchFamily="34" charset="-34"/>
                <a:cs typeface="TH SarabunPSK" pitchFamily="34" charset="-34"/>
              </a:rPr>
              <a:t>(พิษณุโลก)</a:t>
            </a:r>
            <a:endParaRPr lang="en-US" sz="1400" b="1" dirty="0">
              <a:solidFill>
                <a:srgbClr val="0033CC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62" name="สี่เหลี่ยมมุมมน 16"/>
          <p:cNvSpPr/>
          <p:nvPr/>
        </p:nvSpPr>
        <p:spPr>
          <a:xfrm>
            <a:off x="4031918" y="4862997"/>
            <a:ext cx="1630528" cy="785946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400" b="1" dirty="0">
                <a:solidFill>
                  <a:srgbClr val="0033CC"/>
                </a:solidFill>
                <a:latin typeface="TH SarabunPSK" pitchFamily="34" charset="-34"/>
                <a:cs typeface="TH SarabunPSK" pitchFamily="34" charset="-34"/>
              </a:rPr>
              <a:t>สถานีทดลองการใช้น้ำชลประทานที่ 3</a:t>
            </a:r>
          </a:p>
          <a:p>
            <a:pPr algn="ctr"/>
            <a:r>
              <a:rPr lang="th-TH" sz="1400" b="1" dirty="0">
                <a:solidFill>
                  <a:srgbClr val="0033CC"/>
                </a:solidFill>
                <a:latin typeface="TH SarabunPSK" pitchFamily="34" charset="-34"/>
                <a:cs typeface="TH SarabunPSK" pitchFamily="34" charset="-34"/>
              </a:rPr>
              <a:t>(บ้านห้วยยาง ขอนแก่น)</a:t>
            </a:r>
            <a:endParaRPr lang="en-US" sz="1400" b="1" dirty="0">
              <a:solidFill>
                <a:srgbClr val="0033CC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63" name="สี่เหลี่ยมมุมมน 16"/>
          <p:cNvSpPr/>
          <p:nvPr/>
        </p:nvSpPr>
        <p:spPr>
          <a:xfrm>
            <a:off x="6059991" y="4875485"/>
            <a:ext cx="1630528" cy="785946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400" b="1" dirty="0">
                <a:solidFill>
                  <a:srgbClr val="0033CC"/>
                </a:solidFill>
                <a:latin typeface="TH SarabunPSK" pitchFamily="34" charset="-34"/>
                <a:cs typeface="TH SarabunPSK" pitchFamily="34" charset="-34"/>
              </a:rPr>
              <a:t>สถานีทดลองการใช้น้ำชลประทานที่ 4</a:t>
            </a:r>
          </a:p>
          <a:p>
            <a:pPr algn="ctr"/>
            <a:r>
              <a:rPr lang="th-TH" sz="1400" b="1" dirty="0">
                <a:solidFill>
                  <a:srgbClr val="0033CC"/>
                </a:solidFill>
                <a:latin typeface="TH SarabunPSK" pitchFamily="34" charset="-34"/>
                <a:cs typeface="TH SarabunPSK" pitchFamily="34" charset="-34"/>
              </a:rPr>
              <a:t>(สามชุก สุพรรณบุรี)</a:t>
            </a:r>
            <a:endParaRPr lang="en-US" sz="1400" b="1" dirty="0">
              <a:solidFill>
                <a:srgbClr val="0033CC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65" name="สี่เหลี่ยมมุมมน 16"/>
          <p:cNvSpPr/>
          <p:nvPr/>
        </p:nvSpPr>
        <p:spPr>
          <a:xfrm>
            <a:off x="3046616" y="5773035"/>
            <a:ext cx="1630528" cy="785946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400" b="1" dirty="0">
                <a:solidFill>
                  <a:srgbClr val="0033CC"/>
                </a:solidFill>
                <a:latin typeface="TH SarabunPSK" pitchFamily="34" charset="-34"/>
                <a:cs typeface="TH SarabunPSK" pitchFamily="34" charset="-34"/>
              </a:rPr>
              <a:t>สถานีทดลองการใช้น้ำชลประทานที่ 7</a:t>
            </a:r>
          </a:p>
          <a:p>
            <a:pPr algn="ctr"/>
            <a:r>
              <a:rPr lang="th-TH" sz="1400" b="1" dirty="0">
                <a:solidFill>
                  <a:srgbClr val="0033CC"/>
                </a:solidFill>
                <a:latin typeface="TH SarabunPSK" pitchFamily="34" charset="-34"/>
                <a:cs typeface="TH SarabunPSK" pitchFamily="34" charset="-34"/>
              </a:rPr>
              <a:t>(ปัตตานี)</a:t>
            </a:r>
            <a:endParaRPr lang="en-US" sz="1400" b="1" dirty="0">
              <a:solidFill>
                <a:srgbClr val="0033CC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cxnSp>
        <p:nvCxnSpPr>
          <p:cNvPr id="68" name="ตัวเชื่อมต่อตรง 67"/>
          <p:cNvCxnSpPr/>
          <p:nvPr/>
        </p:nvCxnSpPr>
        <p:spPr>
          <a:xfrm flipH="1">
            <a:off x="980431" y="4674995"/>
            <a:ext cx="2" cy="168448"/>
          </a:xfrm>
          <a:prstGeom prst="line">
            <a:avLst/>
          </a:prstGeom>
          <a:ln w="25400">
            <a:solidFill>
              <a:srgbClr val="00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สี่เหลี่ยมมุมมน 16"/>
          <p:cNvSpPr/>
          <p:nvPr/>
        </p:nvSpPr>
        <p:spPr>
          <a:xfrm>
            <a:off x="1073749" y="5766624"/>
            <a:ext cx="1630528" cy="785946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400" b="1" dirty="0">
                <a:solidFill>
                  <a:srgbClr val="0033CC"/>
                </a:solidFill>
                <a:latin typeface="TH SarabunPSK" pitchFamily="34" charset="-34"/>
                <a:cs typeface="TH SarabunPSK" pitchFamily="34" charset="-34"/>
              </a:rPr>
              <a:t>สถานีทดลองการใช้น้ำชลประทานที่ 6</a:t>
            </a:r>
          </a:p>
          <a:p>
            <a:pPr algn="ctr"/>
            <a:r>
              <a:rPr lang="th-TH" sz="1400" b="1" dirty="0">
                <a:solidFill>
                  <a:srgbClr val="0033CC"/>
                </a:solidFill>
                <a:latin typeface="TH SarabunPSK" pitchFamily="34" charset="-34"/>
                <a:cs typeface="TH SarabunPSK" pitchFamily="34" charset="-34"/>
              </a:rPr>
              <a:t>(เพชรบุรี)</a:t>
            </a:r>
            <a:endParaRPr lang="en-US" sz="1400" b="1" dirty="0">
              <a:solidFill>
                <a:srgbClr val="0033CC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cxnSp>
        <p:nvCxnSpPr>
          <p:cNvPr id="79" name="ตัวเชื่อมต่อตรง 78"/>
          <p:cNvCxnSpPr/>
          <p:nvPr/>
        </p:nvCxnSpPr>
        <p:spPr>
          <a:xfrm>
            <a:off x="3941524" y="4692417"/>
            <a:ext cx="0" cy="1049280"/>
          </a:xfrm>
          <a:prstGeom prst="line">
            <a:avLst/>
          </a:prstGeom>
          <a:ln w="25400">
            <a:solidFill>
              <a:srgbClr val="00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ตัวเชื่อมต่อตรง 79"/>
          <p:cNvCxnSpPr/>
          <p:nvPr/>
        </p:nvCxnSpPr>
        <p:spPr>
          <a:xfrm>
            <a:off x="5941150" y="4688626"/>
            <a:ext cx="0" cy="1049280"/>
          </a:xfrm>
          <a:prstGeom prst="line">
            <a:avLst/>
          </a:prstGeom>
          <a:ln w="25400">
            <a:solidFill>
              <a:srgbClr val="00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ตัวเชื่อมต่อตรง 84"/>
          <p:cNvCxnSpPr/>
          <p:nvPr/>
        </p:nvCxnSpPr>
        <p:spPr>
          <a:xfrm flipH="1">
            <a:off x="2989793" y="4677632"/>
            <a:ext cx="2" cy="190383"/>
          </a:xfrm>
          <a:prstGeom prst="line">
            <a:avLst/>
          </a:prstGeom>
          <a:ln w="25400">
            <a:solidFill>
              <a:srgbClr val="00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ตัวเชื่อมต่อตรง 85"/>
          <p:cNvCxnSpPr/>
          <p:nvPr/>
        </p:nvCxnSpPr>
        <p:spPr>
          <a:xfrm>
            <a:off x="6954899" y="4677632"/>
            <a:ext cx="0" cy="185365"/>
          </a:xfrm>
          <a:prstGeom prst="line">
            <a:avLst/>
          </a:prstGeom>
          <a:ln w="25400">
            <a:solidFill>
              <a:srgbClr val="00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ตัวเชื่อมต่อตรง 86"/>
          <p:cNvCxnSpPr>
            <a:endCxn id="62" idx="0"/>
          </p:cNvCxnSpPr>
          <p:nvPr/>
        </p:nvCxnSpPr>
        <p:spPr>
          <a:xfrm>
            <a:off x="4847182" y="4677632"/>
            <a:ext cx="0" cy="185365"/>
          </a:xfrm>
          <a:prstGeom prst="line">
            <a:avLst/>
          </a:prstGeom>
          <a:ln w="25400">
            <a:solidFill>
              <a:srgbClr val="00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ตัวเชื่อมต่อตรง 87"/>
          <p:cNvCxnSpPr>
            <a:endCxn id="60" idx="0"/>
          </p:cNvCxnSpPr>
          <p:nvPr/>
        </p:nvCxnSpPr>
        <p:spPr>
          <a:xfrm>
            <a:off x="8872075" y="4674995"/>
            <a:ext cx="0" cy="188002"/>
          </a:xfrm>
          <a:prstGeom prst="line">
            <a:avLst/>
          </a:prstGeom>
          <a:ln w="25400">
            <a:solidFill>
              <a:srgbClr val="00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สี่เหลี่ยมผืนผ้า 92"/>
          <p:cNvSpPr/>
          <p:nvPr/>
        </p:nvSpPr>
        <p:spPr>
          <a:xfrm>
            <a:off x="8978405" y="-23731"/>
            <a:ext cx="109542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1400" b="1" dirty="0">
                <a:solidFill>
                  <a:srgbClr val="FF0066"/>
                </a:solidFill>
                <a:latin typeface="TH SarabunPSK" pitchFamily="34" charset="-34"/>
                <a:cs typeface="TH SarabunPSK" pitchFamily="34" charset="-34"/>
              </a:rPr>
              <a:t>1 ฝ่ายบริหาร ฯ</a:t>
            </a:r>
          </a:p>
          <a:p>
            <a:r>
              <a:rPr lang="th-TH" sz="1400" b="1" dirty="0">
                <a:solidFill>
                  <a:srgbClr val="FF0066"/>
                </a:solidFill>
                <a:latin typeface="TH SarabunPSK" pitchFamily="34" charset="-34"/>
                <a:cs typeface="TH SarabunPSK" pitchFamily="34" charset="-34"/>
              </a:rPr>
              <a:t>7 ส่วนฯ</a:t>
            </a:r>
          </a:p>
          <a:p>
            <a:r>
              <a:rPr lang="th-TH" sz="1400" b="1" dirty="0">
                <a:solidFill>
                  <a:srgbClr val="FF0066"/>
                </a:solidFill>
                <a:latin typeface="TH SarabunPSK" pitchFamily="34" charset="-34"/>
                <a:cs typeface="TH SarabunPSK" pitchFamily="34" charset="-34"/>
              </a:rPr>
              <a:t>8 ศูนย์อุทกฯ</a:t>
            </a:r>
          </a:p>
          <a:p>
            <a:r>
              <a:rPr lang="th-TH" sz="1400" b="1" dirty="0">
                <a:solidFill>
                  <a:srgbClr val="FF0066"/>
                </a:solidFill>
                <a:latin typeface="TH SarabunPSK" pitchFamily="34" charset="-34"/>
                <a:cs typeface="TH SarabunPSK" pitchFamily="34" charset="-34"/>
              </a:rPr>
              <a:t>9 สถานีทดลองฯ</a:t>
            </a:r>
            <a:endParaRPr lang="en-US" sz="1400" b="1" dirty="0">
              <a:solidFill>
                <a:srgbClr val="FF0066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94" name="สี่เหลี่ยมผืนผ้ามุมมน 93"/>
          <p:cNvSpPr/>
          <p:nvPr/>
        </p:nvSpPr>
        <p:spPr>
          <a:xfrm>
            <a:off x="48621" y="2263596"/>
            <a:ext cx="9699230" cy="4370117"/>
          </a:xfrm>
          <a:prstGeom prst="roundRect">
            <a:avLst/>
          </a:prstGeom>
          <a:noFill/>
          <a:ln w="3175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66" name="สี่เหลี่ยมมุมมน 12"/>
          <p:cNvSpPr/>
          <p:nvPr/>
        </p:nvSpPr>
        <p:spPr>
          <a:xfrm>
            <a:off x="5800459" y="1644472"/>
            <a:ext cx="1626780" cy="5400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ส่วนยุทธศาสตร์</a:t>
            </a:r>
            <a:endParaRPr lang="en-US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cxnSp>
        <p:nvCxnSpPr>
          <p:cNvPr id="92" name="ตัวเชื่อมต่อตรง 91"/>
          <p:cNvCxnSpPr/>
          <p:nvPr/>
        </p:nvCxnSpPr>
        <p:spPr>
          <a:xfrm>
            <a:off x="5437582" y="812937"/>
            <a:ext cx="1" cy="192346"/>
          </a:xfrm>
          <a:prstGeom prst="line">
            <a:avLst/>
          </a:prstGeom>
          <a:ln w="25400">
            <a:solidFill>
              <a:srgbClr val="FF66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ตัวเชื่อมต่อตรง 94"/>
          <p:cNvCxnSpPr>
            <a:endCxn id="15" idx="0"/>
          </p:cNvCxnSpPr>
          <p:nvPr/>
        </p:nvCxnSpPr>
        <p:spPr>
          <a:xfrm>
            <a:off x="9029689" y="791597"/>
            <a:ext cx="2" cy="841948"/>
          </a:xfrm>
          <a:prstGeom prst="line">
            <a:avLst/>
          </a:prstGeom>
          <a:ln w="25400">
            <a:solidFill>
              <a:srgbClr val="FF66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ตัวเชื่อมต่อตรง 101"/>
          <p:cNvCxnSpPr/>
          <p:nvPr/>
        </p:nvCxnSpPr>
        <p:spPr>
          <a:xfrm>
            <a:off x="4221352" y="806752"/>
            <a:ext cx="2" cy="841948"/>
          </a:xfrm>
          <a:prstGeom prst="line">
            <a:avLst/>
          </a:prstGeom>
          <a:ln w="25400">
            <a:solidFill>
              <a:srgbClr val="FF66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ตัวเชื่อมต่อตรง 102"/>
          <p:cNvCxnSpPr/>
          <p:nvPr/>
        </p:nvCxnSpPr>
        <p:spPr>
          <a:xfrm>
            <a:off x="6613847" y="802230"/>
            <a:ext cx="2" cy="841948"/>
          </a:xfrm>
          <a:prstGeom prst="line">
            <a:avLst/>
          </a:prstGeom>
          <a:ln w="25400">
            <a:solidFill>
              <a:srgbClr val="FF66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ตัวเชื่อมต่อตรง 103"/>
          <p:cNvCxnSpPr/>
          <p:nvPr/>
        </p:nvCxnSpPr>
        <p:spPr>
          <a:xfrm>
            <a:off x="1864579" y="795678"/>
            <a:ext cx="2" cy="841948"/>
          </a:xfrm>
          <a:prstGeom prst="line">
            <a:avLst/>
          </a:prstGeom>
          <a:ln w="25400">
            <a:solidFill>
              <a:srgbClr val="FF66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ตัวเชื่อมต่อตรง 106"/>
          <p:cNvCxnSpPr/>
          <p:nvPr/>
        </p:nvCxnSpPr>
        <p:spPr>
          <a:xfrm flipH="1" flipV="1">
            <a:off x="1448467" y="3498120"/>
            <a:ext cx="6988269" cy="16327"/>
          </a:xfrm>
          <a:prstGeom prst="line">
            <a:avLst/>
          </a:prstGeom>
          <a:ln w="25400">
            <a:solidFill>
              <a:srgbClr val="FF66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สี่เหลี่ยมมุมมน 15"/>
          <p:cNvSpPr/>
          <p:nvPr/>
        </p:nvSpPr>
        <p:spPr>
          <a:xfrm>
            <a:off x="552501" y="2530048"/>
            <a:ext cx="1630528" cy="785946"/>
          </a:xfrm>
          <a:prstGeom prst="round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400" b="1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ศูนย์อุทกวิทยาชลประทานภาคเหนือตอนบน</a:t>
            </a:r>
          </a:p>
          <a:p>
            <a:pPr algn="ctr"/>
            <a:r>
              <a:rPr lang="th-TH" sz="1400" b="1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(เชียงใหม่) 1</a:t>
            </a:r>
            <a:endParaRPr lang="en-US" sz="1400" b="1" dirty="0">
              <a:solidFill>
                <a:srgbClr val="FFFF0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7" name="สี่เหลี่ยมมุมมน 16"/>
          <p:cNvSpPr/>
          <p:nvPr/>
        </p:nvSpPr>
        <p:spPr>
          <a:xfrm>
            <a:off x="2914394" y="2532349"/>
            <a:ext cx="1630528" cy="785946"/>
          </a:xfrm>
          <a:prstGeom prst="round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400" b="1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ศูนย์อุทกวิทยาชลประทานภาคเหนือตอนล่าง</a:t>
            </a:r>
          </a:p>
          <a:p>
            <a:pPr algn="ctr"/>
            <a:r>
              <a:rPr lang="th-TH" sz="1400" b="1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(พิษณุโลก) 2</a:t>
            </a:r>
            <a:endParaRPr lang="en-US" sz="1400" b="1" dirty="0">
              <a:solidFill>
                <a:srgbClr val="FFFF0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8" name="สี่เหลี่ยมมุมมน 17"/>
          <p:cNvSpPr/>
          <p:nvPr/>
        </p:nvSpPr>
        <p:spPr>
          <a:xfrm>
            <a:off x="5327656" y="2527746"/>
            <a:ext cx="1746000" cy="785946"/>
          </a:xfrm>
          <a:prstGeom prst="round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400" b="1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ศูนย์อุทกวิทยาชลประทานภาคตะวันออกเฉียงเหนือตอนบน</a:t>
            </a:r>
          </a:p>
          <a:p>
            <a:pPr algn="ctr"/>
            <a:r>
              <a:rPr lang="th-TH" sz="1400" b="1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(ขอนแก่น) 3</a:t>
            </a:r>
            <a:endParaRPr lang="en-US" sz="1400" b="1" dirty="0">
              <a:solidFill>
                <a:srgbClr val="FFFF0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9" name="สี่เหลี่ยมมุมมน 18"/>
          <p:cNvSpPr/>
          <p:nvPr/>
        </p:nvSpPr>
        <p:spPr>
          <a:xfrm>
            <a:off x="7557864" y="2531284"/>
            <a:ext cx="1744058" cy="785946"/>
          </a:xfrm>
          <a:prstGeom prst="round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400" b="1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ศูนย์อุทกวิทยาชลประทานภาคตะวันออกเฉียงเหนือตอนล่าง</a:t>
            </a:r>
          </a:p>
          <a:p>
            <a:pPr algn="ctr"/>
            <a:r>
              <a:rPr lang="th-TH" sz="1400" b="1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(นครราชศรีมา) 4</a:t>
            </a:r>
            <a:endParaRPr lang="en-US" sz="1400" b="1" dirty="0">
              <a:solidFill>
                <a:srgbClr val="FFFF0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20" name="สี่เหลี่ยมมุมมน 19"/>
          <p:cNvSpPr/>
          <p:nvPr/>
        </p:nvSpPr>
        <p:spPr>
          <a:xfrm>
            <a:off x="547894" y="3707304"/>
            <a:ext cx="1630528" cy="785946"/>
          </a:xfrm>
          <a:prstGeom prst="round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400" b="1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ศูนย์อุทกวิทยาชลประทานภาคกลาง</a:t>
            </a:r>
          </a:p>
          <a:p>
            <a:pPr algn="ctr"/>
            <a:r>
              <a:rPr lang="th-TH" sz="1400" b="1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(ชัยนาท) 5</a:t>
            </a:r>
            <a:endParaRPr lang="en-US" sz="1400" b="1" dirty="0">
              <a:solidFill>
                <a:srgbClr val="FFFF0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21" name="สี่เหลี่ยมมุมมน 20"/>
          <p:cNvSpPr/>
          <p:nvPr/>
        </p:nvSpPr>
        <p:spPr>
          <a:xfrm>
            <a:off x="2906203" y="3685857"/>
            <a:ext cx="1630528" cy="785946"/>
          </a:xfrm>
          <a:prstGeom prst="round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400" b="1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ศูนย์อุทกวิทยาชลประทานภาคตะวันออก</a:t>
            </a:r>
          </a:p>
          <a:p>
            <a:pPr algn="ctr"/>
            <a:r>
              <a:rPr lang="th-TH" sz="1400" b="1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(ชลบุรี) 6</a:t>
            </a:r>
            <a:endParaRPr lang="en-US" sz="1400" b="1" dirty="0">
              <a:solidFill>
                <a:srgbClr val="FFFF0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22" name="สี่เหลี่ยมมุมมน 21"/>
          <p:cNvSpPr/>
          <p:nvPr/>
        </p:nvSpPr>
        <p:spPr>
          <a:xfrm>
            <a:off x="5307449" y="3700032"/>
            <a:ext cx="1630528" cy="785946"/>
          </a:xfrm>
          <a:prstGeom prst="round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400" b="1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ศูนย์อุทกวิทยาชลประทานภาคตะวันตก</a:t>
            </a:r>
          </a:p>
          <a:p>
            <a:pPr algn="ctr"/>
            <a:r>
              <a:rPr lang="th-TH" sz="1400" b="1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(กาญจนบุรี) 7</a:t>
            </a:r>
            <a:endParaRPr lang="en-US" sz="1400" b="1" dirty="0">
              <a:solidFill>
                <a:srgbClr val="FFFF0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23" name="สี่เหลี่ยมมุมมน 22"/>
          <p:cNvSpPr/>
          <p:nvPr/>
        </p:nvSpPr>
        <p:spPr>
          <a:xfrm>
            <a:off x="7565502" y="3706061"/>
            <a:ext cx="1630528" cy="785946"/>
          </a:xfrm>
          <a:prstGeom prst="round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400" b="1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ศูนย์อุทกวิทยาชลประทานภาคใต้</a:t>
            </a:r>
          </a:p>
          <a:p>
            <a:pPr algn="ctr"/>
            <a:r>
              <a:rPr lang="th-TH" sz="1400" b="1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(พัทลุง) 8</a:t>
            </a:r>
            <a:endParaRPr lang="en-US" sz="1400" b="1" dirty="0">
              <a:solidFill>
                <a:srgbClr val="FFFF0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64" name="สี่เหลี่ยมมุมมน 10"/>
          <p:cNvSpPr/>
          <p:nvPr/>
        </p:nvSpPr>
        <p:spPr>
          <a:xfrm>
            <a:off x="3478846" y="1649620"/>
            <a:ext cx="1485013" cy="540000"/>
          </a:xfrm>
          <a:prstGeom prst="roundRect">
            <a:avLst/>
          </a:prstGeom>
          <a:solidFill>
            <a:schemeClr val="accent2">
              <a:lumMod val="50000"/>
            </a:schemeClr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ส่วนวิเคราะห์และประมวลสถานการน้ำ</a:t>
            </a:r>
            <a:endParaRPr lang="en-US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67" name="สี่เหลี่ยมผืนผ้า 66"/>
          <p:cNvSpPr/>
          <p:nvPr/>
        </p:nvSpPr>
        <p:spPr>
          <a:xfrm>
            <a:off x="7963790" y="279784"/>
            <a:ext cx="81957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1400" b="1" dirty="0">
                <a:latin typeface="TH SarabunPSK" pitchFamily="34" charset="-34"/>
                <a:cs typeface="TH SarabunPSK" pitchFamily="34" charset="-34"/>
              </a:rPr>
              <a:t>ประกอบด้วย</a:t>
            </a:r>
            <a:endParaRPr lang="en-US" sz="14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4" name="ลูกศรขวา 3"/>
          <p:cNvSpPr/>
          <p:nvPr/>
        </p:nvSpPr>
        <p:spPr>
          <a:xfrm>
            <a:off x="8746668" y="315591"/>
            <a:ext cx="250813" cy="222514"/>
          </a:xfrm>
          <a:prstGeom prst="rightArrow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82238968"/>
      </p:ext>
    </p:extLst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 l="26393" r="8326" b="18056"/>
          <a:stretch>
            <a:fillRect/>
          </a:stretch>
        </p:blipFill>
        <p:spPr bwMode="auto">
          <a:xfrm>
            <a:off x="76199" y="0"/>
            <a:ext cx="971743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7457728" y="6488668"/>
            <a:ext cx="244827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800" dirty="0">
                <a:solidFill>
                  <a:srgbClr val="FF0066"/>
                </a:solidFill>
                <a:latin typeface="Freestyle Script" pitchFamily="66" charset="0"/>
              </a:rPr>
              <a:t>@Hydrology Chiang Mai</a:t>
            </a:r>
            <a:endParaRPr lang="th-TH" sz="1800" dirty="0">
              <a:solidFill>
                <a:srgbClr val="FF0066"/>
              </a:solidFill>
              <a:latin typeface="Freestyle Script" pitchFamily="66" charset="0"/>
            </a:endParaRPr>
          </a:p>
        </p:txBody>
      </p:sp>
      <p:sp>
        <p:nvSpPr>
          <p:cNvPr id="7" name="สี่เหลี่ยมมุมมน 6"/>
          <p:cNvSpPr/>
          <p:nvPr/>
        </p:nvSpPr>
        <p:spPr>
          <a:xfrm>
            <a:off x="4882714" y="3385218"/>
            <a:ext cx="2514600" cy="215232"/>
          </a:xfrm>
          <a:prstGeom prst="round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852"/>
          <a:stretch/>
        </p:blipFill>
        <p:spPr bwMode="auto">
          <a:xfrm>
            <a:off x="215900" y="269875"/>
            <a:ext cx="4162225" cy="6461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 descr="D:\01 ศูนย์อุทกวิทยา เหนือตอนบน\1 งานบริหารทั่วไป ชม\HYDRO-1 CENTER CHIANGMAI_files\RID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48" y="12629"/>
            <a:ext cx="611560" cy="691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รูปแบบอิสระ 10"/>
          <p:cNvSpPr/>
          <p:nvPr/>
        </p:nvSpPr>
        <p:spPr>
          <a:xfrm>
            <a:off x="712525" y="409575"/>
            <a:ext cx="1567898" cy="1342915"/>
          </a:xfrm>
          <a:custGeom>
            <a:avLst/>
            <a:gdLst>
              <a:gd name="connsiteX0" fmla="*/ 159026 w 1534602"/>
              <a:gd name="connsiteY0" fmla="*/ 453225 h 1311966"/>
              <a:gd name="connsiteX1" fmla="*/ 254442 w 1534602"/>
              <a:gd name="connsiteY1" fmla="*/ 262393 h 1311966"/>
              <a:gd name="connsiteX2" fmla="*/ 357809 w 1534602"/>
              <a:gd name="connsiteY2" fmla="*/ 318053 h 1311966"/>
              <a:gd name="connsiteX3" fmla="*/ 564543 w 1534602"/>
              <a:gd name="connsiteY3" fmla="*/ 294199 h 1311966"/>
              <a:gd name="connsiteX4" fmla="*/ 628153 w 1534602"/>
              <a:gd name="connsiteY4" fmla="*/ 246491 h 1311966"/>
              <a:gd name="connsiteX5" fmla="*/ 652007 w 1534602"/>
              <a:gd name="connsiteY5" fmla="*/ 143124 h 1311966"/>
              <a:gd name="connsiteX6" fmla="*/ 739472 w 1534602"/>
              <a:gd name="connsiteY6" fmla="*/ 143124 h 1311966"/>
              <a:gd name="connsiteX7" fmla="*/ 826936 w 1534602"/>
              <a:gd name="connsiteY7" fmla="*/ 135173 h 1311966"/>
              <a:gd name="connsiteX8" fmla="*/ 811033 w 1534602"/>
              <a:gd name="connsiteY8" fmla="*/ 39757 h 1311966"/>
              <a:gd name="connsiteX9" fmla="*/ 890546 w 1534602"/>
              <a:gd name="connsiteY9" fmla="*/ 31806 h 1311966"/>
              <a:gd name="connsiteX10" fmla="*/ 962108 w 1534602"/>
              <a:gd name="connsiteY10" fmla="*/ 0 h 1311966"/>
              <a:gd name="connsiteX11" fmla="*/ 1057524 w 1534602"/>
              <a:gd name="connsiteY11" fmla="*/ 47708 h 1311966"/>
              <a:gd name="connsiteX12" fmla="*/ 1129085 w 1534602"/>
              <a:gd name="connsiteY12" fmla="*/ 31806 h 1311966"/>
              <a:gd name="connsiteX13" fmla="*/ 1264258 w 1534602"/>
              <a:gd name="connsiteY13" fmla="*/ 127221 h 1311966"/>
              <a:gd name="connsiteX14" fmla="*/ 1232452 w 1534602"/>
              <a:gd name="connsiteY14" fmla="*/ 222637 h 1311966"/>
              <a:gd name="connsiteX15" fmla="*/ 1200647 w 1534602"/>
              <a:gd name="connsiteY15" fmla="*/ 238539 h 1311966"/>
              <a:gd name="connsiteX16" fmla="*/ 1216550 w 1534602"/>
              <a:gd name="connsiteY16" fmla="*/ 357809 h 1311966"/>
              <a:gd name="connsiteX17" fmla="*/ 1319917 w 1534602"/>
              <a:gd name="connsiteY17" fmla="*/ 357809 h 1311966"/>
              <a:gd name="connsiteX18" fmla="*/ 1359673 w 1534602"/>
              <a:gd name="connsiteY18" fmla="*/ 326004 h 1311966"/>
              <a:gd name="connsiteX19" fmla="*/ 1455089 w 1534602"/>
              <a:gd name="connsiteY19" fmla="*/ 326004 h 1311966"/>
              <a:gd name="connsiteX20" fmla="*/ 1502797 w 1534602"/>
              <a:gd name="connsiteY20" fmla="*/ 373712 h 1311966"/>
              <a:gd name="connsiteX21" fmla="*/ 1502797 w 1534602"/>
              <a:gd name="connsiteY21" fmla="*/ 413468 h 1311966"/>
              <a:gd name="connsiteX22" fmla="*/ 1510748 w 1534602"/>
              <a:gd name="connsiteY22" fmla="*/ 556592 h 1311966"/>
              <a:gd name="connsiteX23" fmla="*/ 1534602 w 1534602"/>
              <a:gd name="connsiteY23" fmla="*/ 636105 h 1311966"/>
              <a:gd name="connsiteX24" fmla="*/ 1455089 w 1534602"/>
              <a:gd name="connsiteY24" fmla="*/ 755374 h 1311966"/>
              <a:gd name="connsiteX25" fmla="*/ 1415332 w 1534602"/>
              <a:gd name="connsiteY25" fmla="*/ 890546 h 1311966"/>
              <a:gd name="connsiteX26" fmla="*/ 1248355 w 1534602"/>
              <a:gd name="connsiteY26" fmla="*/ 993913 h 1311966"/>
              <a:gd name="connsiteX27" fmla="*/ 1144988 w 1534602"/>
              <a:gd name="connsiteY27" fmla="*/ 1009816 h 1311966"/>
              <a:gd name="connsiteX28" fmla="*/ 1049572 w 1534602"/>
              <a:gd name="connsiteY28" fmla="*/ 1057524 h 1311966"/>
              <a:gd name="connsiteX29" fmla="*/ 946205 w 1534602"/>
              <a:gd name="connsiteY29" fmla="*/ 1073426 h 1311966"/>
              <a:gd name="connsiteX30" fmla="*/ 906449 w 1534602"/>
              <a:gd name="connsiteY30" fmla="*/ 1081378 h 1311966"/>
              <a:gd name="connsiteX31" fmla="*/ 882595 w 1534602"/>
              <a:gd name="connsiteY31" fmla="*/ 1081378 h 1311966"/>
              <a:gd name="connsiteX32" fmla="*/ 818985 w 1534602"/>
              <a:gd name="connsiteY32" fmla="*/ 1089329 h 1311966"/>
              <a:gd name="connsiteX33" fmla="*/ 803082 w 1534602"/>
              <a:gd name="connsiteY33" fmla="*/ 1168842 h 1311966"/>
              <a:gd name="connsiteX34" fmla="*/ 779228 w 1534602"/>
              <a:gd name="connsiteY34" fmla="*/ 1311966 h 1311966"/>
              <a:gd name="connsiteX35" fmla="*/ 715618 w 1534602"/>
              <a:gd name="connsiteY35" fmla="*/ 1264258 h 1311966"/>
              <a:gd name="connsiteX36" fmla="*/ 659958 w 1534602"/>
              <a:gd name="connsiteY36" fmla="*/ 1240404 h 1311966"/>
              <a:gd name="connsiteX37" fmla="*/ 540689 w 1534602"/>
              <a:gd name="connsiteY37" fmla="*/ 1176793 h 1311966"/>
              <a:gd name="connsiteX38" fmla="*/ 524786 w 1534602"/>
              <a:gd name="connsiteY38" fmla="*/ 1129086 h 1311966"/>
              <a:gd name="connsiteX39" fmla="*/ 477078 w 1534602"/>
              <a:gd name="connsiteY39" fmla="*/ 1073426 h 1311966"/>
              <a:gd name="connsiteX40" fmla="*/ 453225 w 1534602"/>
              <a:gd name="connsiteY40" fmla="*/ 1113183 h 1311966"/>
              <a:gd name="connsiteX41" fmla="*/ 453225 w 1534602"/>
              <a:gd name="connsiteY41" fmla="*/ 1208599 h 1311966"/>
              <a:gd name="connsiteX42" fmla="*/ 453225 w 1534602"/>
              <a:gd name="connsiteY42" fmla="*/ 1296063 h 1311966"/>
              <a:gd name="connsiteX43" fmla="*/ 381663 w 1534602"/>
              <a:gd name="connsiteY43" fmla="*/ 1288112 h 1311966"/>
              <a:gd name="connsiteX44" fmla="*/ 349858 w 1534602"/>
              <a:gd name="connsiteY44" fmla="*/ 1160891 h 1311966"/>
              <a:gd name="connsiteX45" fmla="*/ 302150 w 1534602"/>
              <a:gd name="connsiteY45" fmla="*/ 1160891 h 1311966"/>
              <a:gd name="connsiteX46" fmla="*/ 214685 w 1534602"/>
              <a:gd name="connsiteY46" fmla="*/ 1081378 h 1311966"/>
              <a:gd name="connsiteX47" fmla="*/ 190832 w 1534602"/>
              <a:gd name="connsiteY47" fmla="*/ 1081378 h 1311966"/>
              <a:gd name="connsiteX48" fmla="*/ 159026 w 1534602"/>
              <a:gd name="connsiteY48" fmla="*/ 1105232 h 1311966"/>
              <a:gd name="connsiteX49" fmla="*/ 111318 w 1534602"/>
              <a:gd name="connsiteY49" fmla="*/ 1065475 h 1311966"/>
              <a:gd name="connsiteX50" fmla="*/ 127221 w 1534602"/>
              <a:gd name="connsiteY50" fmla="*/ 962108 h 1311966"/>
              <a:gd name="connsiteX51" fmla="*/ 127221 w 1534602"/>
              <a:gd name="connsiteY51" fmla="*/ 890546 h 1311966"/>
              <a:gd name="connsiteX52" fmla="*/ 39757 w 1534602"/>
              <a:gd name="connsiteY52" fmla="*/ 866693 h 1311966"/>
              <a:gd name="connsiteX53" fmla="*/ 0 w 1534602"/>
              <a:gd name="connsiteY53" fmla="*/ 771277 h 1311966"/>
              <a:gd name="connsiteX54" fmla="*/ 55659 w 1534602"/>
              <a:gd name="connsiteY54" fmla="*/ 763326 h 1311966"/>
              <a:gd name="connsiteX55" fmla="*/ 127221 w 1534602"/>
              <a:gd name="connsiteY55" fmla="*/ 763326 h 1311966"/>
              <a:gd name="connsiteX56" fmla="*/ 143124 w 1534602"/>
              <a:gd name="connsiteY56" fmla="*/ 675861 h 1311966"/>
              <a:gd name="connsiteX57" fmla="*/ 111318 w 1534602"/>
              <a:gd name="connsiteY57" fmla="*/ 628153 h 1311966"/>
              <a:gd name="connsiteX58" fmla="*/ 159026 w 1534602"/>
              <a:gd name="connsiteY58" fmla="*/ 604299 h 1311966"/>
              <a:gd name="connsiteX59" fmla="*/ 159026 w 1534602"/>
              <a:gd name="connsiteY59" fmla="*/ 524786 h 1311966"/>
              <a:gd name="connsiteX60" fmla="*/ 159026 w 1534602"/>
              <a:gd name="connsiteY60" fmla="*/ 453225 h 1311966"/>
              <a:gd name="connsiteX0" fmla="*/ 159026 w 1534602"/>
              <a:gd name="connsiteY0" fmla="*/ 453225 h 1311966"/>
              <a:gd name="connsiteX1" fmla="*/ 254442 w 1534602"/>
              <a:gd name="connsiteY1" fmla="*/ 262393 h 1311966"/>
              <a:gd name="connsiteX2" fmla="*/ 357809 w 1534602"/>
              <a:gd name="connsiteY2" fmla="*/ 318053 h 1311966"/>
              <a:gd name="connsiteX3" fmla="*/ 462225 w 1534602"/>
              <a:gd name="connsiteY3" fmla="*/ 327826 h 1311966"/>
              <a:gd name="connsiteX4" fmla="*/ 564543 w 1534602"/>
              <a:gd name="connsiteY4" fmla="*/ 294199 h 1311966"/>
              <a:gd name="connsiteX5" fmla="*/ 628153 w 1534602"/>
              <a:gd name="connsiteY5" fmla="*/ 246491 h 1311966"/>
              <a:gd name="connsiteX6" fmla="*/ 652007 w 1534602"/>
              <a:gd name="connsiteY6" fmla="*/ 143124 h 1311966"/>
              <a:gd name="connsiteX7" fmla="*/ 739472 w 1534602"/>
              <a:gd name="connsiteY7" fmla="*/ 143124 h 1311966"/>
              <a:gd name="connsiteX8" fmla="*/ 826936 w 1534602"/>
              <a:gd name="connsiteY8" fmla="*/ 135173 h 1311966"/>
              <a:gd name="connsiteX9" fmla="*/ 811033 w 1534602"/>
              <a:gd name="connsiteY9" fmla="*/ 39757 h 1311966"/>
              <a:gd name="connsiteX10" fmla="*/ 890546 w 1534602"/>
              <a:gd name="connsiteY10" fmla="*/ 31806 h 1311966"/>
              <a:gd name="connsiteX11" fmla="*/ 962108 w 1534602"/>
              <a:gd name="connsiteY11" fmla="*/ 0 h 1311966"/>
              <a:gd name="connsiteX12" fmla="*/ 1057524 w 1534602"/>
              <a:gd name="connsiteY12" fmla="*/ 47708 h 1311966"/>
              <a:gd name="connsiteX13" fmla="*/ 1129085 w 1534602"/>
              <a:gd name="connsiteY13" fmla="*/ 31806 h 1311966"/>
              <a:gd name="connsiteX14" fmla="*/ 1264258 w 1534602"/>
              <a:gd name="connsiteY14" fmla="*/ 127221 h 1311966"/>
              <a:gd name="connsiteX15" fmla="*/ 1232452 w 1534602"/>
              <a:gd name="connsiteY15" fmla="*/ 222637 h 1311966"/>
              <a:gd name="connsiteX16" fmla="*/ 1200647 w 1534602"/>
              <a:gd name="connsiteY16" fmla="*/ 238539 h 1311966"/>
              <a:gd name="connsiteX17" fmla="*/ 1216550 w 1534602"/>
              <a:gd name="connsiteY17" fmla="*/ 357809 h 1311966"/>
              <a:gd name="connsiteX18" fmla="*/ 1319917 w 1534602"/>
              <a:gd name="connsiteY18" fmla="*/ 357809 h 1311966"/>
              <a:gd name="connsiteX19" fmla="*/ 1359673 w 1534602"/>
              <a:gd name="connsiteY19" fmla="*/ 326004 h 1311966"/>
              <a:gd name="connsiteX20" fmla="*/ 1455089 w 1534602"/>
              <a:gd name="connsiteY20" fmla="*/ 326004 h 1311966"/>
              <a:gd name="connsiteX21" fmla="*/ 1502797 w 1534602"/>
              <a:gd name="connsiteY21" fmla="*/ 373712 h 1311966"/>
              <a:gd name="connsiteX22" fmla="*/ 1502797 w 1534602"/>
              <a:gd name="connsiteY22" fmla="*/ 413468 h 1311966"/>
              <a:gd name="connsiteX23" fmla="*/ 1510748 w 1534602"/>
              <a:gd name="connsiteY23" fmla="*/ 556592 h 1311966"/>
              <a:gd name="connsiteX24" fmla="*/ 1534602 w 1534602"/>
              <a:gd name="connsiteY24" fmla="*/ 636105 h 1311966"/>
              <a:gd name="connsiteX25" fmla="*/ 1455089 w 1534602"/>
              <a:gd name="connsiteY25" fmla="*/ 755374 h 1311966"/>
              <a:gd name="connsiteX26" fmla="*/ 1415332 w 1534602"/>
              <a:gd name="connsiteY26" fmla="*/ 890546 h 1311966"/>
              <a:gd name="connsiteX27" fmla="*/ 1248355 w 1534602"/>
              <a:gd name="connsiteY27" fmla="*/ 993913 h 1311966"/>
              <a:gd name="connsiteX28" fmla="*/ 1144988 w 1534602"/>
              <a:gd name="connsiteY28" fmla="*/ 1009816 h 1311966"/>
              <a:gd name="connsiteX29" fmla="*/ 1049572 w 1534602"/>
              <a:gd name="connsiteY29" fmla="*/ 1057524 h 1311966"/>
              <a:gd name="connsiteX30" fmla="*/ 946205 w 1534602"/>
              <a:gd name="connsiteY30" fmla="*/ 1073426 h 1311966"/>
              <a:gd name="connsiteX31" fmla="*/ 906449 w 1534602"/>
              <a:gd name="connsiteY31" fmla="*/ 1081378 h 1311966"/>
              <a:gd name="connsiteX32" fmla="*/ 882595 w 1534602"/>
              <a:gd name="connsiteY32" fmla="*/ 1081378 h 1311966"/>
              <a:gd name="connsiteX33" fmla="*/ 818985 w 1534602"/>
              <a:gd name="connsiteY33" fmla="*/ 1089329 h 1311966"/>
              <a:gd name="connsiteX34" fmla="*/ 803082 w 1534602"/>
              <a:gd name="connsiteY34" fmla="*/ 1168842 h 1311966"/>
              <a:gd name="connsiteX35" fmla="*/ 779228 w 1534602"/>
              <a:gd name="connsiteY35" fmla="*/ 1311966 h 1311966"/>
              <a:gd name="connsiteX36" fmla="*/ 715618 w 1534602"/>
              <a:gd name="connsiteY36" fmla="*/ 1264258 h 1311966"/>
              <a:gd name="connsiteX37" fmla="*/ 659958 w 1534602"/>
              <a:gd name="connsiteY37" fmla="*/ 1240404 h 1311966"/>
              <a:gd name="connsiteX38" fmla="*/ 540689 w 1534602"/>
              <a:gd name="connsiteY38" fmla="*/ 1176793 h 1311966"/>
              <a:gd name="connsiteX39" fmla="*/ 524786 w 1534602"/>
              <a:gd name="connsiteY39" fmla="*/ 1129086 h 1311966"/>
              <a:gd name="connsiteX40" fmla="*/ 477078 w 1534602"/>
              <a:gd name="connsiteY40" fmla="*/ 1073426 h 1311966"/>
              <a:gd name="connsiteX41" fmla="*/ 453225 w 1534602"/>
              <a:gd name="connsiteY41" fmla="*/ 1113183 h 1311966"/>
              <a:gd name="connsiteX42" fmla="*/ 453225 w 1534602"/>
              <a:gd name="connsiteY42" fmla="*/ 1208599 h 1311966"/>
              <a:gd name="connsiteX43" fmla="*/ 453225 w 1534602"/>
              <a:gd name="connsiteY43" fmla="*/ 1296063 h 1311966"/>
              <a:gd name="connsiteX44" fmla="*/ 381663 w 1534602"/>
              <a:gd name="connsiteY44" fmla="*/ 1288112 h 1311966"/>
              <a:gd name="connsiteX45" fmla="*/ 349858 w 1534602"/>
              <a:gd name="connsiteY45" fmla="*/ 1160891 h 1311966"/>
              <a:gd name="connsiteX46" fmla="*/ 302150 w 1534602"/>
              <a:gd name="connsiteY46" fmla="*/ 1160891 h 1311966"/>
              <a:gd name="connsiteX47" fmla="*/ 214685 w 1534602"/>
              <a:gd name="connsiteY47" fmla="*/ 1081378 h 1311966"/>
              <a:gd name="connsiteX48" fmla="*/ 190832 w 1534602"/>
              <a:gd name="connsiteY48" fmla="*/ 1081378 h 1311966"/>
              <a:gd name="connsiteX49" fmla="*/ 159026 w 1534602"/>
              <a:gd name="connsiteY49" fmla="*/ 1105232 h 1311966"/>
              <a:gd name="connsiteX50" fmla="*/ 111318 w 1534602"/>
              <a:gd name="connsiteY50" fmla="*/ 1065475 h 1311966"/>
              <a:gd name="connsiteX51" fmla="*/ 127221 w 1534602"/>
              <a:gd name="connsiteY51" fmla="*/ 962108 h 1311966"/>
              <a:gd name="connsiteX52" fmla="*/ 127221 w 1534602"/>
              <a:gd name="connsiteY52" fmla="*/ 890546 h 1311966"/>
              <a:gd name="connsiteX53" fmla="*/ 39757 w 1534602"/>
              <a:gd name="connsiteY53" fmla="*/ 866693 h 1311966"/>
              <a:gd name="connsiteX54" fmla="*/ 0 w 1534602"/>
              <a:gd name="connsiteY54" fmla="*/ 771277 h 1311966"/>
              <a:gd name="connsiteX55" fmla="*/ 55659 w 1534602"/>
              <a:gd name="connsiteY55" fmla="*/ 763326 h 1311966"/>
              <a:gd name="connsiteX56" fmla="*/ 127221 w 1534602"/>
              <a:gd name="connsiteY56" fmla="*/ 763326 h 1311966"/>
              <a:gd name="connsiteX57" fmla="*/ 143124 w 1534602"/>
              <a:gd name="connsiteY57" fmla="*/ 675861 h 1311966"/>
              <a:gd name="connsiteX58" fmla="*/ 111318 w 1534602"/>
              <a:gd name="connsiteY58" fmla="*/ 628153 h 1311966"/>
              <a:gd name="connsiteX59" fmla="*/ 159026 w 1534602"/>
              <a:gd name="connsiteY59" fmla="*/ 604299 h 1311966"/>
              <a:gd name="connsiteX60" fmla="*/ 159026 w 1534602"/>
              <a:gd name="connsiteY60" fmla="*/ 524786 h 1311966"/>
              <a:gd name="connsiteX61" fmla="*/ 159026 w 1534602"/>
              <a:gd name="connsiteY61" fmla="*/ 453225 h 1311966"/>
              <a:gd name="connsiteX0" fmla="*/ 159026 w 1534602"/>
              <a:gd name="connsiteY0" fmla="*/ 453225 h 1311966"/>
              <a:gd name="connsiteX1" fmla="*/ 254442 w 1534602"/>
              <a:gd name="connsiteY1" fmla="*/ 262393 h 1311966"/>
              <a:gd name="connsiteX2" fmla="*/ 357809 w 1534602"/>
              <a:gd name="connsiteY2" fmla="*/ 318053 h 1311966"/>
              <a:gd name="connsiteX3" fmla="*/ 462225 w 1534602"/>
              <a:gd name="connsiteY3" fmla="*/ 327826 h 1311966"/>
              <a:gd name="connsiteX4" fmla="*/ 564543 w 1534602"/>
              <a:gd name="connsiteY4" fmla="*/ 294199 h 1311966"/>
              <a:gd name="connsiteX5" fmla="*/ 628153 w 1534602"/>
              <a:gd name="connsiteY5" fmla="*/ 246491 h 1311966"/>
              <a:gd name="connsiteX6" fmla="*/ 652007 w 1534602"/>
              <a:gd name="connsiteY6" fmla="*/ 143124 h 1311966"/>
              <a:gd name="connsiteX7" fmla="*/ 739472 w 1534602"/>
              <a:gd name="connsiteY7" fmla="*/ 143124 h 1311966"/>
              <a:gd name="connsiteX8" fmla="*/ 826936 w 1534602"/>
              <a:gd name="connsiteY8" fmla="*/ 135173 h 1311966"/>
              <a:gd name="connsiteX9" fmla="*/ 811033 w 1534602"/>
              <a:gd name="connsiteY9" fmla="*/ 39757 h 1311966"/>
              <a:gd name="connsiteX10" fmla="*/ 890546 w 1534602"/>
              <a:gd name="connsiteY10" fmla="*/ 31806 h 1311966"/>
              <a:gd name="connsiteX11" fmla="*/ 962108 w 1534602"/>
              <a:gd name="connsiteY11" fmla="*/ 0 h 1311966"/>
              <a:gd name="connsiteX12" fmla="*/ 1057524 w 1534602"/>
              <a:gd name="connsiteY12" fmla="*/ 47708 h 1311966"/>
              <a:gd name="connsiteX13" fmla="*/ 1129085 w 1534602"/>
              <a:gd name="connsiteY13" fmla="*/ 31806 h 1311966"/>
              <a:gd name="connsiteX14" fmla="*/ 1264258 w 1534602"/>
              <a:gd name="connsiteY14" fmla="*/ 127221 h 1311966"/>
              <a:gd name="connsiteX15" fmla="*/ 1232452 w 1534602"/>
              <a:gd name="connsiteY15" fmla="*/ 222637 h 1311966"/>
              <a:gd name="connsiteX16" fmla="*/ 1200647 w 1534602"/>
              <a:gd name="connsiteY16" fmla="*/ 238539 h 1311966"/>
              <a:gd name="connsiteX17" fmla="*/ 1216550 w 1534602"/>
              <a:gd name="connsiteY17" fmla="*/ 357809 h 1311966"/>
              <a:gd name="connsiteX18" fmla="*/ 1319917 w 1534602"/>
              <a:gd name="connsiteY18" fmla="*/ 357809 h 1311966"/>
              <a:gd name="connsiteX19" fmla="*/ 1359673 w 1534602"/>
              <a:gd name="connsiteY19" fmla="*/ 326004 h 1311966"/>
              <a:gd name="connsiteX20" fmla="*/ 1455089 w 1534602"/>
              <a:gd name="connsiteY20" fmla="*/ 326004 h 1311966"/>
              <a:gd name="connsiteX21" fmla="*/ 1502797 w 1534602"/>
              <a:gd name="connsiteY21" fmla="*/ 373712 h 1311966"/>
              <a:gd name="connsiteX22" fmla="*/ 1502797 w 1534602"/>
              <a:gd name="connsiteY22" fmla="*/ 413468 h 1311966"/>
              <a:gd name="connsiteX23" fmla="*/ 1510748 w 1534602"/>
              <a:gd name="connsiteY23" fmla="*/ 556592 h 1311966"/>
              <a:gd name="connsiteX24" fmla="*/ 1534602 w 1534602"/>
              <a:gd name="connsiteY24" fmla="*/ 636105 h 1311966"/>
              <a:gd name="connsiteX25" fmla="*/ 1455089 w 1534602"/>
              <a:gd name="connsiteY25" fmla="*/ 755374 h 1311966"/>
              <a:gd name="connsiteX26" fmla="*/ 1415332 w 1534602"/>
              <a:gd name="connsiteY26" fmla="*/ 890546 h 1311966"/>
              <a:gd name="connsiteX27" fmla="*/ 1363925 w 1534602"/>
              <a:gd name="connsiteY27" fmla="*/ 975526 h 1311966"/>
              <a:gd name="connsiteX28" fmla="*/ 1248355 w 1534602"/>
              <a:gd name="connsiteY28" fmla="*/ 993913 h 1311966"/>
              <a:gd name="connsiteX29" fmla="*/ 1144988 w 1534602"/>
              <a:gd name="connsiteY29" fmla="*/ 1009816 h 1311966"/>
              <a:gd name="connsiteX30" fmla="*/ 1049572 w 1534602"/>
              <a:gd name="connsiteY30" fmla="*/ 1057524 h 1311966"/>
              <a:gd name="connsiteX31" fmla="*/ 946205 w 1534602"/>
              <a:gd name="connsiteY31" fmla="*/ 1073426 h 1311966"/>
              <a:gd name="connsiteX32" fmla="*/ 906449 w 1534602"/>
              <a:gd name="connsiteY32" fmla="*/ 1081378 h 1311966"/>
              <a:gd name="connsiteX33" fmla="*/ 882595 w 1534602"/>
              <a:gd name="connsiteY33" fmla="*/ 1081378 h 1311966"/>
              <a:gd name="connsiteX34" fmla="*/ 818985 w 1534602"/>
              <a:gd name="connsiteY34" fmla="*/ 1089329 h 1311966"/>
              <a:gd name="connsiteX35" fmla="*/ 803082 w 1534602"/>
              <a:gd name="connsiteY35" fmla="*/ 1168842 h 1311966"/>
              <a:gd name="connsiteX36" fmla="*/ 779228 w 1534602"/>
              <a:gd name="connsiteY36" fmla="*/ 1311966 h 1311966"/>
              <a:gd name="connsiteX37" fmla="*/ 715618 w 1534602"/>
              <a:gd name="connsiteY37" fmla="*/ 1264258 h 1311966"/>
              <a:gd name="connsiteX38" fmla="*/ 659958 w 1534602"/>
              <a:gd name="connsiteY38" fmla="*/ 1240404 h 1311966"/>
              <a:gd name="connsiteX39" fmla="*/ 540689 w 1534602"/>
              <a:gd name="connsiteY39" fmla="*/ 1176793 h 1311966"/>
              <a:gd name="connsiteX40" fmla="*/ 524786 w 1534602"/>
              <a:gd name="connsiteY40" fmla="*/ 1129086 h 1311966"/>
              <a:gd name="connsiteX41" fmla="*/ 477078 w 1534602"/>
              <a:gd name="connsiteY41" fmla="*/ 1073426 h 1311966"/>
              <a:gd name="connsiteX42" fmla="*/ 453225 w 1534602"/>
              <a:gd name="connsiteY42" fmla="*/ 1113183 h 1311966"/>
              <a:gd name="connsiteX43" fmla="*/ 453225 w 1534602"/>
              <a:gd name="connsiteY43" fmla="*/ 1208599 h 1311966"/>
              <a:gd name="connsiteX44" fmla="*/ 453225 w 1534602"/>
              <a:gd name="connsiteY44" fmla="*/ 1296063 h 1311966"/>
              <a:gd name="connsiteX45" fmla="*/ 381663 w 1534602"/>
              <a:gd name="connsiteY45" fmla="*/ 1288112 h 1311966"/>
              <a:gd name="connsiteX46" fmla="*/ 349858 w 1534602"/>
              <a:gd name="connsiteY46" fmla="*/ 1160891 h 1311966"/>
              <a:gd name="connsiteX47" fmla="*/ 302150 w 1534602"/>
              <a:gd name="connsiteY47" fmla="*/ 1160891 h 1311966"/>
              <a:gd name="connsiteX48" fmla="*/ 214685 w 1534602"/>
              <a:gd name="connsiteY48" fmla="*/ 1081378 h 1311966"/>
              <a:gd name="connsiteX49" fmla="*/ 190832 w 1534602"/>
              <a:gd name="connsiteY49" fmla="*/ 1081378 h 1311966"/>
              <a:gd name="connsiteX50" fmla="*/ 159026 w 1534602"/>
              <a:gd name="connsiteY50" fmla="*/ 1105232 h 1311966"/>
              <a:gd name="connsiteX51" fmla="*/ 111318 w 1534602"/>
              <a:gd name="connsiteY51" fmla="*/ 1065475 h 1311966"/>
              <a:gd name="connsiteX52" fmla="*/ 127221 w 1534602"/>
              <a:gd name="connsiteY52" fmla="*/ 962108 h 1311966"/>
              <a:gd name="connsiteX53" fmla="*/ 127221 w 1534602"/>
              <a:gd name="connsiteY53" fmla="*/ 890546 h 1311966"/>
              <a:gd name="connsiteX54" fmla="*/ 39757 w 1534602"/>
              <a:gd name="connsiteY54" fmla="*/ 866693 h 1311966"/>
              <a:gd name="connsiteX55" fmla="*/ 0 w 1534602"/>
              <a:gd name="connsiteY55" fmla="*/ 771277 h 1311966"/>
              <a:gd name="connsiteX56" fmla="*/ 55659 w 1534602"/>
              <a:gd name="connsiteY56" fmla="*/ 763326 h 1311966"/>
              <a:gd name="connsiteX57" fmla="*/ 127221 w 1534602"/>
              <a:gd name="connsiteY57" fmla="*/ 763326 h 1311966"/>
              <a:gd name="connsiteX58" fmla="*/ 143124 w 1534602"/>
              <a:gd name="connsiteY58" fmla="*/ 675861 h 1311966"/>
              <a:gd name="connsiteX59" fmla="*/ 111318 w 1534602"/>
              <a:gd name="connsiteY59" fmla="*/ 628153 h 1311966"/>
              <a:gd name="connsiteX60" fmla="*/ 159026 w 1534602"/>
              <a:gd name="connsiteY60" fmla="*/ 604299 h 1311966"/>
              <a:gd name="connsiteX61" fmla="*/ 159026 w 1534602"/>
              <a:gd name="connsiteY61" fmla="*/ 524786 h 1311966"/>
              <a:gd name="connsiteX62" fmla="*/ 159026 w 1534602"/>
              <a:gd name="connsiteY62" fmla="*/ 453225 h 1311966"/>
              <a:gd name="connsiteX0" fmla="*/ 159026 w 1534602"/>
              <a:gd name="connsiteY0" fmla="*/ 453225 h 1337366"/>
              <a:gd name="connsiteX1" fmla="*/ 254442 w 1534602"/>
              <a:gd name="connsiteY1" fmla="*/ 262393 h 1337366"/>
              <a:gd name="connsiteX2" fmla="*/ 357809 w 1534602"/>
              <a:gd name="connsiteY2" fmla="*/ 318053 h 1337366"/>
              <a:gd name="connsiteX3" fmla="*/ 462225 w 1534602"/>
              <a:gd name="connsiteY3" fmla="*/ 327826 h 1337366"/>
              <a:gd name="connsiteX4" fmla="*/ 564543 w 1534602"/>
              <a:gd name="connsiteY4" fmla="*/ 294199 h 1337366"/>
              <a:gd name="connsiteX5" fmla="*/ 628153 w 1534602"/>
              <a:gd name="connsiteY5" fmla="*/ 246491 h 1337366"/>
              <a:gd name="connsiteX6" fmla="*/ 652007 w 1534602"/>
              <a:gd name="connsiteY6" fmla="*/ 143124 h 1337366"/>
              <a:gd name="connsiteX7" fmla="*/ 739472 w 1534602"/>
              <a:gd name="connsiteY7" fmla="*/ 143124 h 1337366"/>
              <a:gd name="connsiteX8" fmla="*/ 826936 w 1534602"/>
              <a:gd name="connsiteY8" fmla="*/ 135173 h 1337366"/>
              <a:gd name="connsiteX9" fmla="*/ 811033 w 1534602"/>
              <a:gd name="connsiteY9" fmla="*/ 39757 h 1337366"/>
              <a:gd name="connsiteX10" fmla="*/ 890546 w 1534602"/>
              <a:gd name="connsiteY10" fmla="*/ 31806 h 1337366"/>
              <a:gd name="connsiteX11" fmla="*/ 962108 w 1534602"/>
              <a:gd name="connsiteY11" fmla="*/ 0 h 1337366"/>
              <a:gd name="connsiteX12" fmla="*/ 1057524 w 1534602"/>
              <a:gd name="connsiteY12" fmla="*/ 47708 h 1337366"/>
              <a:gd name="connsiteX13" fmla="*/ 1129085 w 1534602"/>
              <a:gd name="connsiteY13" fmla="*/ 31806 h 1337366"/>
              <a:gd name="connsiteX14" fmla="*/ 1264258 w 1534602"/>
              <a:gd name="connsiteY14" fmla="*/ 127221 h 1337366"/>
              <a:gd name="connsiteX15" fmla="*/ 1232452 w 1534602"/>
              <a:gd name="connsiteY15" fmla="*/ 222637 h 1337366"/>
              <a:gd name="connsiteX16" fmla="*/ 1200647 w 1534602"/>
              <a:gd name="connsiteY16" fmla="*/ 238539 h 1337366"/>
              <a:gd name="connsiteX17" fmla="*/ 1216550 w 1534602"/>
              <a:gd name="connsiteY17" fmla="*/ 357809 h 1337366"/>
              <a:gd name="connsiteX18" fmla="*/ 1319917 w 1534602"/>
              <a:gd name="connsiteY18" fmla="*/ 357809 h 1337366"/>
              <a:gd name="connsiteX19" fmla="*/ 1359673 w 1534602"/>
              <a:gd name="connsiteY19" fmla="*/ 326004 h 1337366"/>
              <a:gd name="connsiteX20" fmla="*/ 1455089 w 1534602"/>
              <a:gd name="connsiteY20" fmla="*/ 326004 h 1337366"/>
              <a:gd name="connsiteX21" fmla="*/ 1502797 w 1534602"/>
              <a:gd name="connsiteY21" fmla="*/ 373712 h 1337366"/>
              <a:gd name="connsiteX22" fmla="*/ 1502797 w 1534602"/>
              <a:gd name="connsiteY22" fmla="*/ 413468 h 1337366"/>
              <a:gd name="connsiteX23" fmla="*/ 1510748 w 1534602"/>
              <a:gd name="connsiteY23" fmla="*/ 556592 h 1337366"/>
              <a:gd name="connsiteX24" fmla="*/ 1534602 w 1534602"/>
              <a:gd name="connsiteY24" fmla="*/ 636105 h 1337366"/>
              <a:gd name="connsiteX25" fmla="*/ 1455089 w 1534602"/>
              <a:gd name="connsiteY25" fmla="*/ 755374 h 1337366"/>
              <a:gd name="connsiteX26" fmla="*/ 1415332 w 1534602"/>
              <a:gd name="connsiteY26" fmla="*/ 890546 h 1337366"/>
              <a:gd name="connsiteX27" fmla="*/ 1363925 w 1534602"/>
              <a:gd name="connsiteY27" fmla="*/ 975526 h 1337366"/>
              <a:gd name="connsiteX28" fmla="*/ 1248355 w 1534602"/>
              <a:gd name="connsiteY28" fmla="*/ 993913 h 1337366"/>
              <a:gd name="connsiteX29" fmla="*/ 1144988 w 1534602"/>
              <a:gd name="connsiteY29" fmla="*/ 1009816 h 1337366"/>
              <a:gd name="connsiteX30" fmla="*/ 1049572 w 1534602"/>
              <a:gd name="connsiteY30" fmla="*/ 1057524 h 1337366"/>
              <a:gd name="connsiteX31" fmla="*/ 946205 w 1534602"/>
              <a:gd name="connsiteY31" fmla="*/ 1073426 h 1337366"/>
              <a:gd name="connsiteX32" fmla="*/ 906449 w 1534602"/>
              <a:gd name="connsiteY32" fmla="*/ 1081378 h 1337366"/>
              <a:gd name="connsiteX33" fmla="*/ 882595 w 1534602"/>
              <a:gd name="connsiteY33" fmla="*/ 1081378 h 1337366"/>
              <a:gd name="connsiteX34" fmla="*/ 818985 w 1534602"/>
              <a:gd name="connsiteY34" fmla="*/ 1089329 h 1337366"/>
              <a:gd name="connsiteX35" fmla="*/ 803082 w 1534602"/>
              <a:gd name="connsiteY35" fmla="*/ 1168842 h 1337366"/>
              <a:gd name="connsiteX36" fmla="*/ 817328 w 1534602"/>
              <a:gd name="connsiteY36" fmla="*/ 1337366 h 1337366"/>
              <a:gd name="connsiteX37" fmla="*/ 715618 w 1534602"/>
              <a:gd name="connsiteY37" fmla="*/ 1264258 h 1337366"/>
              <a:gd name="connsiteX38" fmla="*/ 659958 w 1534602"/>
              <a:gd name="connsiteY38" fmla="*/ 1240404 h 1337366"/>
              <a:gd name="connsiteX39" fmla="*/ 540689 w 1534602"/>
              <a:gd name="connsiteY39" fmla="*/ 1176793 h 1337366"/>
              <a:gd name="connsiteX40" fmla="*/ 524786 w 1534602"/>
              <a:gd name="connsiteY40" fmla="*/ 1129086 h 1337366"/>
              <a:gd name="connsiteX41" fmla="*/ 477078 w 1534602"/>
              <a:gd name="connsiteY41" fmla="*/ 1073426 h 1337366"/>
              <a:gd name="connsiteX42" fmla="*/ 453225 w 1534602"/>
              <a:gd name="connsiteY42" fmla="*/ 1113183 h 1337366"/>
              <a:gd name="connsiteX43" fmla="*/ 453225 w 1534602"/>
              <a:gd name="connsiteY43" fmla="*/ 1208599 h 1337366"/>
              <a:gd name="connsiteX44" fmla="*/ 453225 w 1534602"/>
              <a:gd name="connsiteY44" fmla="*/ 1296063 h 1337366"/>
              <a:gd name="connsiteX45" fmla="*/ 381663 w 1534602"/>
              <a:gd name="connsiteY45" fmla="*/ 1288112 h 1337366"/>
              <a:gd name="connsiteX46" fmla="*/ 349858 w 1534602"/>
              <a:gd name="connsiteY46" fmla="*/ 1160891 h 1337366"/>
              <a:gd name="connsiteX47" fmla="*/ 302150 w 1534602"/>
              <a:gd name="connsiteY47" fmla="*/ 1160891 h 1337366"/>
              <a:gd name="connsiteX48" fmla="*/ 214685 w 1534602"/>
              <a:gd name="connsiteY48" fmla="*/ 1081378 h 1337366"/>
              <a:gd name="connsiteX49" fmla="*/ 190832 w 1534602"/>
              <a:gd name="connsiteY49" fmla="*/ 1081378 h 1337366"/>
              <a:gd name="connsiteX50" fmla="*/ 159026 w 1534602"/>
              <a:gd name="connsiteY50" fmla="*/ 1105232 h 1337366"/>
              <a:gd name="connsiteX51" fmla="*/ 111318 w 1534602"/>
              <a:gd name="connsiteY51" fmla="*/ 1065475 h 1337366"/>
              <a:gd name="connsiteX52" fmla="*/ 127221 w 1534602"/>
              <a:gd name="connsiteY52" fmla="*/ 962108 h 1337366"/>
              <a:gd name="connsiteX53" fmla="*/ 127221 w 1534602"/>
              <a:gd name="connsiteY53" fmla="*/ 890546 h 1337366"/>
              <a:gd name="connsiteX54" fmla="*/ 39757 w 1534602"/>
              <a:gd name="connsiteY54" fmla="*/ 866693 h 1337366"/>
              <a:gd name="connsiteX55" fmla="*/ 0 w 1534602"/>
              <a:gd name="connsiteY55" fmla="*/ 771277 h 1337366"/>
              <a:gd name="connsiteX56" fmla="*/ 55659 w 1534602"/>
              <a:gd name="connsiteY56" fmla="*/ 763326 h 1337366"/>
              <a:gd name="connsiteX57" fmla="*/ 127221 w 1534602"/>
              <a:gd name="connsiteY57" fmla="*/ 763326 h 1337366"/>
              <a:gd name="connsiteX58" fmla="*/ 143124 w 1534602"/>
              <a:gd name="connsiteY58" fmla="*/ 675861 h 1337366"/>
              <a:gd name="connsiteX59" fmla="*/ 111318 w 1534602"/>
              <a:gd name="connsiteY59" fmla="*/ 628153 h 1337366"/>
              <a:gd name="connsiteX60" fmla="*/ 159026 w 1534602"/>
              <a:gd name="connsiteY60" fmla="*/ 604299 h 1337366"/>
              <a:gd name="connsiteX61" fmla="*/ 159026 w 1534602"/>
              <a:gd name="connsiteY61" fmla="*/ 524786 h 1337366"/>
              <a:gd name="connsiteX62" fmla="*/ 159026 w 1534602"/>
              <a:gd name="connsiteY62" fmla="*/ 453225 h 1337366"/>
              <a:gd name="connsiteX0" fmla="*/ 159026 w 1534602"/>
              <a:gd name="connsiteY0" fmla="*/ 453225 h 1337366"/>
              <a:gd name="connsiteX1" fmla="*/ 254442 w 1534602"/>
              <a:gd name="connsiteY1" fmla="*/ 262393 h 1337366"/>
              <a:gd name="connsiteX2" fmla="*/ 357809 w 1534602"/>
              <a:gd name="connsiteY2" fmla="*/ 318053 h 1337366"/>
              <a:gd name="connsiteX3" fmla="*/ 462225 w 1534602"/>
              <a:gd name="connsiteY3" fmla="*/ 327826 h 1337366"/>
              <a:gd name="connsiteX4" fmla="*/ 564543 w 1534602"/>
              <a:gd name="connsiteY4" fmla="*/ 294199 h 1337366"/>
              <a:gd name="connsiteX5" fmla="*/ 628153 w 1534602"/>
              <a:gd name="connsiteY5" fmla="*/ 246491 h 1337366"/>
              <a:gd name="connsiteX6" fmla="*/ 652007 w 1534602"/>
              <a:gd name="connsiteY6" fmla="*/ 143124 h 1337366"/>
              <a:gd name="connsiteX7" fmla="*/ 739472 w 1534602"/>
              <a:gd name="connsiteY7" fmla="*/ 143124 h 1337366"/>
              <a:gd name="connsiteX8" fmla="*/ 826936 w 1534602"/>
              <a:gd name="connsiteY8" fmla="*/ 135173 h 1337366"/>
              <a:gd name="connsiteX9" fmla="*/ 811033 w 1534602"/>
              <a:gd name="connsiteY9" fmla="*/ 39757 h 1337366"/>
              <a:gd name="connsiteX10" fmla="*/ 890546 w 1534602"/>
              <a:gd name="connsiteY10" fmla="*/ 31806 h 1337366"/>
              <a:gd name="connsiteX11" fmla="*/ 962108 w 1534602"/>
              <a:gd name="connsiteY11" fmla="*/ 0 h 1337366"/>
              <a:gd name="connsiteX12" fmla="*/ 1057524 w 1534602"/>
              <a:gd name="connsiteY12" fmla="*/ 47708 h 1337366"/>
              <a:gd name="connsiteX13" fmla="*/ 1129085 w 1534602"/>
              <a:gd name="connsiteY13" fmla="*/ 31806 h 1337366"/>
              <a:gd name="connsiteX14" fmla="*/ 1264258 w 1534602"/>
              <a:gd name="connsiteY14" fmla="*/ 127221 h 1337366"/>
              <a:gd name="connsiteX15" fmla="*/ 1232452 w 1534602"/>
              <a:gd name="connsiteY15" fmla="*/ 222637 h 1337366"/>
              <a:gd name="connsiteX16" fmla="*/ 1200647 w 1534602"/>
              <a:gd name="connsiteY16" fmla="*/ 238539 h 1337366"/>
              <a:gd name="connsiteX17" fmla="*/ 1216550 w 1534602"/>
              <a:gd name="connsiteY17" fmla="*/ 357809 h 1337366"/>
              <a:gd name="connsiteX18" fmla="*/ 1319917 w 1534602"/>
              <a:gd name="connsiteY18" fmla="*/ 357809 h 1337366"/>
              <a:gd name="connsiteX19" fmla="*/ 1359673 w 1534602"/>
              <a:gd name="connsiteY19" fmla="*/ 326004 h 1337366"/>
              <a:gd name="connsiteX20" fmla="*/ 1455089 w 1534602"/>
              <a:gd name="connsiteY20" fmla="*/ 326004 h 1337366"/>
              <a:gd name="connsiteX21" fmla="*/ 1502797 w 1534602"/>
              <a:gd name="connsiteY21" fmla="*/ 373712 h 1337366"/>
              <a:gd name="connsiteX22" fmla="*/ 1502797 w 1534602"/>
              <a:gd name="connsiteY22" fmla="*/ 413468 h 1337366"/>
              <a:gd name="connsiteX23" fmla="*/ 1510748 w 1534602"/>
              <a:gd name="connsiteY23" fmla="*/ 556592 h 1337366"/>
              <a:gd name="connsiteX24" fmla="*/ 1534602 w 1534602"/>
              <a:gd name="connsiteY24" fmla="*/ 636105 h 1337366"/>
              <a:gd name="connsiteX25" fmla="*/ 1455089 w 1534602"/>
              <a:gd name="connsiteY25" fmla="*/ 755374 h 1337366"/>
              <a:gd name="connsiteX26" fmla="*/ 1415332 w 1534602"/>
              <a:gd name="connsiteY26" fmla="*/ 890546 h 1337366"/>
              <a:gd name="connsiteX27" fmla="*/ 1363925 w 1534602"/>
              <a:gd name="connsiteY27" fmla="*/ 975526 h 1337366"/>
              <a:gd name="connsiteX28" fmla="*/ 1248355 w 1534602"/>
              <a:gd name="connsiteY28" fmla="*/ 993913 h 1337366"/>
              <a:gd name="connsiteX29" fmla="*/ 1144988 w 1534602"/>
              <a:gd name="connsiteY29" fmla="*/ 1009816 h 1337366"/>
              <a:gd name="connsiteX30" fmla="*/ 1049572 w 1534602"/>
              <a:gd name="connsiteY30" fmla="*/ 1057524 h 1337366"/>
              <a:gd name="connsiteX31" fmla="*/ 946205 w 1534602"/>
              <a:gd name="connsiteY31" fmla="*/ 1073426 h 1337366"/>
              <a:gd name="connsiteX32" fmla="*/ 906449 w 1534602"/>
              <a:gd name="connsiteY32" fmla="*/ 1081378 h 1337366"/>
              <a:gd name="connsiteX33" fmla="*/ 882595 w 1534602"/>
              <a:gd name="connsiteY33" fmla="*/ 1081378 h 1337366"/>
              <a:gd name="connsiteX34" fmla="*/ 818985 w 1534602"/>
              <a:gd name="connsiteY34" fmla="*/ 1089329 h 1337366"/>
              <a:gd name="connsiteX35" fmla="*/ 803082 w 1534602"/>
              <a:gd name="connsiteY35" fmla="*/ 1168842 h 1337366"/>
              <a:gd name="connsiteX36" fmla="*/ 817328 w 1534602"/>
              <a:gd name="connsiteY36" fmla="*/ 1337366 h 1337366"/>
              <a:gd name="connsiteX37" fmla="*/ 715618 w 1534602"/>
              <a:gd name="connsiteY37" fmla="*/ 1264258 h 1337366"/>
              <a:gd name="connsiteX38" fmla="*/ 659958 w 1534602"/>
              <a:gd name="connsiteY38" fmla="*/ 1240404 h 1337366"/>
              <a:gd name="connsiteX39" fmla="*/ 540689 w 1534602"/>
              <a:gd name="connsiteY39" fmla="*/ 1176793 h 1337366"/>
              <a:gd name="connsiteX40" fmla="*/ 524786 w 1534602"/>
              <a:gd name="connsiteY40" fmla="*/ 1129086 h 1337366"/>
              <a:gd name="connsiteX41" fmla="*/ 477078 w 1534602"/>
              <a:gd name="connsiteY41" fmla="*/ 1073426 h 1337366"/>
              <a:gd name="connsiteX42" fmla="*/ 453225 w 1534602"/>
              <a:gd name="connsiteY42" fmla="*/ 1113183 h 1337366"/>
              <a:gd name="connsiteX43" fmla="*/ 453225 w 1534602"/>
              <a:gd name="connsiteY43" fmla="*/ 1208599 h 1337366"/>
              <a:gd name="connsiteX44" fmla="*/ 453225 w 1534602"/>
              <a:gd name="connsiteY44" fmla="*/ 1296063 h 1337366"/>
              <a:gd name="connsiteX45" fmla="*/ 381663 w 1534602"/>
              <a:gd name="connsiteY45" fmla="*/ 1288112 h 1337366"/>
              <a:gd name="connsiteX46" fmla="*/ 349858 w 1534602"/>
              <a:gd name="connsiteY46" fmla="*/ 1160891 h 1337366"/>
              <a:gd name="connsiteX47" fmla="*/ 302150 w 1534602"/>
              <a:gd name="connsiteY47" fmla="*/ 1160891 h 1337366"/>
              <a:gd name="connsiteX48" fmla="*/ 214685 w 1534602"/>
              <a:gd name="connsiteY48" fmla="*/ 1081378 h 1337366"/>
              <a:gd name="connsiteX49" fmla="*/ 190832 w 1534602"/>
              <a:gd name="connsiteY49" fmla="*/ 1081378 h 1337366"/>
              <a:gd name="connsiteX50" fmla="*/ 159026 w 1534602"/>
              <a:gd name="connsiteY50" fmla="*/ 1105232 h 1337366"/>
              <a:gd name="connsiteX51" fmla="*/ 111318 w 1534602"/>
              <a:gd name="connsiteY51" fmla="*/ 1065475 h 1337366"/>
              <a:gd name="connsiteX52" fmla="*/ 127221 w 1534602"/>
              <a:gd name="connsiteY52" fmla="*/ 962108 h 1337366"/>
              <a:gd name="connsiteX53" fmla="*/ 127221 w 1534602"/>
              <a:gd name="connsiteY53" fmla="*/ 890546 h 1337366"/>
              <a:gd name="connsiteX54" fmla="*/ 39757 w 1534602"/>
              <a:gd name="connsiteY54" fmla="*/ 911143 h 1337366"/>
              <a:gd name="connsiteX55" fmla="*/ 0 w 1534602"/>
              <a:gd name="connsiteY55" fmla="*/ 771277 h 1337366"/>
              <a:gd name="connsiteX56" fmla="*/ 55659 w 1534602"/>
              <a:gd name="connsiteY56" fmla="*/ 763326 h 1337366"/>
              <a:gd name="connsiteX57" fmla="*/ 127221 w 1534602"/>
              <a:gd name="connsiteY57" fmla="*/ 763326 h 1337366"/>
              <a:gd name="connsiteX58" fmla="*/ 143124 w 1534602"/>
              <a:gd name="connsiteY58" fmla="*/ 675861 h 1337366"/>
              <a:gd name="connsiteX59" fmla="*/ 111318 w 1534602"/>
              <a:gd name="connsiteY59" fmla="*/ 628153 h 1337366"/>
              <a:gd name="connsiteX60" fmla="*/ 159026 w 1534602"/>
              <a:gd name="connsiteY60" fmla="*/ 604299 h 1337366"/>
              <a:gd name="connsiteX61" fmla="*/ 159026 w 1534602"/>
              <a:gd name="connsiteY61" fmla="*/ 524786 h 1337366"/>
              <a:gd name="connsiteX62" fmla="*/ 159026 w 1534602"/>
              <a:gd name="connsiteY62" fmla="*/ 453225 h 1337366"/>
              <a:gd name="connsiteX0" fmla="*/ 159026 w 1534602"/>
              <a:gd name="connsiteY0" fmla="*/ 453225 h 1337366"/>
              <a:gd name="connsiteX1" fmla="*/ 254442 w 1534602"/>
              <a:gd name="connsiteY1" fmla="*/ 262393 h 1337366"/>
              <a:gd name="connsiteX2" fmla="*/ 357809 w 1534602"/>
              <a:gd name="connsiteY2" fmla="*/ 318053 h 1337366"/>
              <a:gd name="connsiteX3" fmla="*/ 462225 w 1534602"/>
              <a:gd name="connsiteY3" fmla="*/ 327826 h 1337366"/>
              <a:gd name="connsiteX4" fmla="*/ 564543 w 1534602"/>
              <a:gd name="connsiteY4" fmla="*/ 294199 h 1337366"/>
              <a:gd name="connsiteX5" fmla="*/ 628153 w 1534602"/>
              <a:gd name="connsiteY5" fmla="*/ 246491 h 1337366"/>
              <a:gd name="connsiteX6" fmla="*/ 652007 w 1534602"/>
              <a:gd name="connsiteY6" fmla="*/ 143124 h 1337366"/>
              <a:gd name="connsiteX7" fmla="*/ 739472 w 1534602"/>
              <a:gd name="connsiteY7" fmla="*/ 143124 h 1337366"/>
              <a:gd name="connsiteX8" fmla="*/ 826936 w 1534602"/>
              <a:gd name="connsiteY8" fmla="*/ 135173 h 1337366"/>
              <a:gd name="connsiteX9" fmla="*/ 811033 w 1534602"/>
              <a:gd name="connsiteY9" fmla="*/ 39757 h 1337366"/>
              <a:gd name="connsiteX10" fmla="*/ 890546 w 1534602"/>
              <a:gd name="connsiteY10" fmla="*/ 31806 h 1337366"/>
              <a:gd name="connsiteX11" fmla="*/ 962108 w 1534602"/>
              <a:gd name="connsiteY11" fmla="*/ 0 h 1337366"/>
              <a:gd name="connsiteX12" fmla="*/ 1057524 w 1534602"/>
              <a:gd name="connsiteY12" fmla="*/ 47708 h 1337366"/>
              <a:gd name="connsiteX13" fmla="*/ 1129085 w 1534602"/>
              <a:gd name="connsiteY13" fmla="*/ 31806 h 1337366"/>
              <a:gd name="connsiteX14" fmla="*/ 1264258 w 1534602"/>
              <a:gd name="connsiteY14" fmla="*/ 127221 h 1337366"/>
              <a:gd name="connsiteX15" fmla="*/ 1232452 w 1534602"/>
              <a:gd name="connsiteY15" fmla="*/ 222637 h 1337366"/>
              <a:gd name="connsiteX16" fmla="*/ 1200647 w 1534602"/>
              <a:gd name="connsiteY16" fmla="*/ 238539 h 1337366"/>
              <a:gd name="connsiteX17" fmla="*/ 1216550 w 1534602"/>
              <a:gd name="connsiteY17" fmla="*/ 357809 h 1337366"/>
              <a:gd name="connsiteX18" fmla="*/ 1319917 w 1534602"/>
              <a:gd name="connsiteY18" fmla="*/ 357809 h 1337366"/>
              <a:gd name="connsiteX19" fmla="*/ 1359673 w 1534602"/>
              <a:gd name="connsiteY19" fmla="*/ 326004 h 1337366"/>
              <a:gd name="connsiteX20" fmla="*/ 1455089 w 1534602"/>
              <a:gd name="connsiteY20" fmla="*/ 326004 h 1337366"/>
              <a:gd name="connsiteX21" fmla="*/ 1502797 w 1534602"/>
              <a:gd name="connsiteY21" fmla="*/ 373712 h 1337366"/>
              <a:gd name="connsiteX22" fmla="*/ 1502797 w 1534602"/>
              <a:gd name="connsiteY22" fmla="*/ 413468 h 1337366"/>
              <a:gd name="connsiteX23" fmla="*/ 1510748 w 1534602"/>
              <a:gd name="connsiteY23" fmla="*/ 556592 h 1337366"/>
              <a:gd name="connsiteX24" fmla="*/ 1534602 w 1534602"/>
              <a:gd name="connsiteY24" fmla="*/ 636105 h 1337366"/>
              <a:gd name="connsiteX25" fmla="*/ 1486839 w 1534602"/>
              <a:gd name="connsiteY25" fmla="*/ 774424 h 1337366"/>
              <a:gd name="connsiteX26" fmla="*/ 1415332 w 1534602"/>
              <a:gd name="connsiteY26" fmla="*/ 890546 h 1337366"/>
              <a:gd name="connsiteX27" fmla="*/ 1363925 w 1534602"/>
              <a:gd name="connsiteY27" fmla="*/ 975526 h 1337366"/>
              <a:gd name="connsiteX28" fmla="*/ 1248355 w 1534602"/>
              <a:gd name="connsiteY28" fmla="*/ 993913 h 1337366"/>
              <a:gd name="connsiteX29" fmla="*/ 1144988 w 1534602"/>
              <a:gd name="connsiteY29" fmla="*/ 1009816 h 1337366"/>
              <a:gd name="connsiteX30" fmla="*/ 1049572 w 1534602"/>
              <a:gd name="connsiteY30" fmla="*/ 1057524 h 1337366"/>
              <a:gd name="connsiteX31" fmla="*/ 946205 w 1534602"/>
              <a:gd name="connsiteY31" fmla="*/ 1073426 h 1337366"/>
              <a:gd name="connsiteX32" fmla="*/ 906449 w 1534602"/>
              <a:gd name="connsiteY32" fmla="*/ 1081378 h 1337366"/>
              <a:gd name="connsiteX33" fmla="*/ 882595 w 1534602"/>
              <a:gd name="connsiteY33" fmla="*/ 1081378 h 1337366"/>
              <a:gd name="connsiteX34" fmla="*/ 818985 w 1534602"/>
              <a:gd name="connsiteY34" fmla="*/ 1089329 h 1337366"/>
              <a:gd name="connsiteX35" fmla="*/ 803082 w 1534602"/>
              <a:gd name="connsiteY35" fmla="*/ 1168842 h 1337366"/>
              <a:gd name="connsiteX36" fmla="*/ 817328 w 1534602"/>
              <a:gd name="connsiteY36" fmla="*/ 1337366 h 1337366"/>
              <a:gd name="connsiteX37" fmla="*/ 715618 w 1534602"/>
              <a:gd name="connsiteY37" fmla="*/ 1264258 h 1337366"/>
              <a:gd name="connsiteX38" fmla="*/ 659958 w 1534602"/>
              <a:gd name="connsiteY38" fmla="*/ 1240404 h 1337366"/>
              <a:gd name="connsiteX39" fmla="*/ 540689 w 1534602"/>
              <a:gd name="connsiteY39" fmla="*/ 1176793 h 1337366"/>
              <a:gd name="connsiteX40" fmla="*/ 524786 w 1534602"/>
              <a:gd name="connsiteY40" fmla="*/ 1129086 h 1337366"/>
              <a:gd name="connsiteX41" fmla="*/ 477078 w 1534602"/>
              <a:gd name="connsiteY41" fmla="*/ 1073426 h 1337366"/>
              <a:gd name="connsiteX42" fmla="*/ 453225 w 1534602"/>
              <a:gd name="connsiteY42" fmla="*/ 1113183 h 1337366"/>
              <a:gd name="connsiteX43" fmla="*/ 453225 w 1534602"/>
              <a:gd name="connsiteY43" fmla="*/ 1208599 h 1337366"/>
              <a:gd name="connsiteX44" fmla="*/ 453225 w 1534602"/>
              <a:gd name="connsiteY44" fmla="*/ 1296063 h 1337366"/>
              <a:gd name="connsiteX45" fmla="*/ 381663 w 1534602"/>
              <a:gd name="connsiteY45" fmla="*/ 1288112 h 1337366"/>
              <a:gd name="connsiteX46" fmla="*/ 349858 w 1534602"/>
              <a:gd name="connsiteY46" fmla="*/ 1160891 h 1337366"/>
              <a:gd name="connsiteX47" fmla="*/ 302150 w 1534602"/>
              <a:gd name="connsiteY47" fmla="*/ 1160891 h 1337366"/>
              <a:gd name="connsiteX48" fmla="*/ 214685 w 1534602"/>
              <a:gd name="connsiteY48" fmla="*/ 1081378 h 1337366"/>
              <a:gd name="connsiteX49" fmla="*/ 190832 w 1534602"/>
              <a:gd name="connsiteY49" fmla="*/ 1081378 h 1337366"/>
              <a:gd name="connsiteX50" fmla="*/ 159026 w 1534602"/>
              <a:gd name="connsiteY50" fmla="*/ 1105232 h 1337366"/>
              <a:gd name="connsiteX51" fmla="*/ 111318 w 1534602"/>
              <a:gd name="connsiteY51" fmla="*/ 1065475 h 1337366"/>
              <a:gd name="connsiteX52" fmla="*/ 127221 w 1534602"/>
              <a:gd name="connsiteY52" fmla="*/ 962108 h 1337366"/>
              <a:gd name="connsiteX53" fmla="*/ 127221 w 1534602"/>
              <a:gd name="connsiteY53" fmla="*/ 890546 h 1337366"/>
              <a:gd name="connsiteX54" fmla="*/ 39757 w 1534602"/>
              <a:gd name="connsiteY54" fmla="*/ 911143 h 1337366"/>
              <a:gd name="connsiteX55" fmla="*/ 0 w 1534602"/>
              <a:gd name="connsiteY55" fmla="*/ 771277 h 1337366"/>
              <a:gd name="connsiteX56" fmla="*/ 55659 w 1534602"/>
              <a:gd name="connsiteY56" fmla="*/ 763326 h 1337366"/>
              <a:gd name="connsiteX57" fmla="*/ 127221 w 1534602"/>
              <a:gd name="connsiteY57" fmla="*/ 763326 h 1337366"/>
              <a:gd name="connsiteX58" fmla="*/ 143124 w 1534602"/>
              <a:gd name="connsiteY58" fmla="*/ 675861 h 1337366"/>
              <a:gd name="connsiteX59" fmla="*/ 111318 w 1534602"/>
              <a:gd name="connsiteY59" fmla="*/ 628153 h 1337366"/>
              <a:gd name="connsiteX60" fmla="*/ 159026 w 1534602"/>
              <a:gd name="connsiteY60" fmla="*/ 604299 h 1337366"/>
              <a:gd name="connsiteX61" fmla="*/ 159026 w 1534602"/>
              <a:gd name="connsiteY61" fmla="*/ 524786 h 1337366"/>
              <a:gd name="connsiteX62" fmla="*/ 159026 w 1534602"/>
              <a:gd name="connsiteY62" fmla="*/ 453225 h 1337366"/>
              <a:gd name="connsiteX0" fmla="*/ 159026 w 1534602"/>
              <a:gd name="connsiteY0" fmla="*/ 453225 h 1337366"/>
              <a:gd name="connsiteX1" fmla="*/ 254442 w 1534602"/>
              <a:gd name="connsiteY1" fmla="*/ 262393 h 1337366"/>
              <a:gd name="connsiteX2" fmla="*/ 357809 w 1534602"/>
              <a:gd name="connsiteY2" fmla="*/ 318053 h 1337366"/>
              <a:gd name="connsiteX3" fmla="*/ 462225 w 1534602"/>
              <a:gd name="connsiteY3" fmla="*/ 327826 h 1337366"/>
              <a:gd name="connsiteX4" fmla="*/ 564543 w 1534602"/>
              <a:gd name="connsiteY4" fmla="*/ 294199 h 1337366"/>
              <a:gd name="connsiteX5" fmla="*/ 628153 w 1534602"/>
              <a:gd name="connsiteY5" fmla="*/ 246491 h 1337366"/>
              <a:gd name="connsiteX6" fmla="*/ 652007 w 1534602"/>
              <a:gd name="connsiteY6" fmla="*/ 143124 h 1337366"/>
              <a:gd name="connsiteX7" fmla="*/ 739472 w 1534602"/>
              <a:gd name="connsiteY7" fmla="*/ 143124 h 1337366"/>
              <a:gd name="connsiteX8" fmla="*/ 826936 w 1534602"/>
              <a:gd name="connsiteY8" fmla="*/ 135173 h 1337366"/>
              <a:gd name="connsiteX9" fmla="*/ 811033 w 1534602"/>
              <a:gd name="connsiteY9" fmla="*/ 39757 h 1337366"/>
              <a:gd name="connsiteX10" fmla="*/ 890546 w 1534602"/>
              <a:gd name="connsiteY10" fmla="*/ 31806 h 1337366"/>
              <a:gd name="connsiteX11" fmla="*/ 962108 w 1534602"/>
              <a:gd name="connsiteY11" fmla="*/ 0 h 1337366"/>
              <a:gd name="connsiteX12" fmla="*/ 1057524 w 1534602"/>
              <a:gd name="connsiteY12" fmla="*/ 47708 h 1337366"/>
              <a:gd name="connsiteX13" fmla="*/ 1129085 w 1534602"/>
              <a:gd name="connsiteY13" fmla="*/ 31806 h 1337366"/>
              <a:gd name="connsiteX14" fmla="*/ 1264258 w 1534602"/>
              <a:gd name="connsiteY14" fmla="*/ 127221 h 1337366"/>
              <a:gd name="connsiteX15" fmla="*/ 1232452 w 1534602"/>
              <a:gd name="connsiteY15" fmla="*/ 222637 h 1337366"/>
              <a:gd name="connsiteX16" fmla="*/ 1200647 w 1534602"/>
              <a:gd name="connsiteY16" fmla="*/ 238539 h 1337366"/>
              <a:gd name="connsiteX17" fmla="*/ 1216550 w 1534602"/>
              <a:gd name="connsiteY17" fmla="*/ 357809 h 1337366"/>
              <a:gd name="connsiteX18" fmla="*/ 1319917 w 1534602"/>
              <a:gd name="connsiteY18" fmla="*/ 357809 h 1337366"/>
              <a:gd name="connsiteX19" fmla="*/ 1359673 w 1534602"/>
              <a:gd name="connsiteY19" fmla="*/ 326004 h 1337366"/>
              <a:gd name="connsiteX20" fmla="*/ 1455089 w 1534602"/>
              <a:gd name="connsiteY20" fmla="*/ 326004 h 1337366"/>
              <a:gd name="connsiteX21" fmla="*/ 1502797 w 1534602"/>
              <a:gd name="connsiteY21" fmla="*/ 373712 h 1337366"/>
              <a:gd name="connsiteX22" fmla="*/ 1502797 w 1534602"/>
              <a:gd name="connsiteY22" fmla="*/ 413468 h 1337366"/>
              <a:gd name="connsiteX23" fmla="*/ 1510748 w 1534602"/>
              <a:gd name="connsiteY23" fmla="*/ 556592 h 1337366"/>
              <a:gd name="connsiteX24" fmla="*/ 1534602 w 1534602"/>
              <a:gd name="connsiteY24" fmla="*/ 636105 h 1337366"/>
              <a:gd name="connsiteX25" fmla="*/ 1486839 w 1534602"/>
              <a:gd name="connsiteY25" fmla="*/ 774424 h 1337366"/>
              <a:gd name="connsiteX26" fmla="*/ 1415332 w 1534602"/>
              <a:gd name="connsiteY26" fmla="*/ 890546 h 1337366"/>
              <a:gd name="connsiteX27" fmla="*/ 1363925 w 1534602"/>
              <a:gd name="connsiteY27" fmla="*/ 975526 h 1337366"/>
              <a:gd name="connsiteX28" fmla="*/ 1248355 w 1534602"/>
              <a:gd name="connsiteY28" fmla="*/ 993913 h 1337366"/>
              <a:gd name="connsiteX29" fmla="*/ 1144988 w 1534602"/>
              <a:gd name="connsiteY29" fmla="*/ 1009816 h 1337366"/>
              <a:gd name="connsiteX30" fmla="*/ 1049572 w 1534602"/>
              <a:gd name="connsiteY30" fmla="*/ 1057524 h 1337366"/>
              <a:gd name="connsiteX31" fmla="*/ 946205 w 1534602"/>
              <a:gd name="connsiteY31" fmla="*/ 1073426 h 1337366"/>
              <a:gd name="connsiteX32" fmla="*/ 906449 w 1534602"/>
              <a:gd name="connsiteY32" fmla="*/ 1081378 h 1337366"/>
              <a:gd name="connsiteX33" fmla="*/ 882595 w 1534602"/>
              <a:gd name="connsiteY33" fmla="*/ 1081378 h 1337366"/>
              <a:gd name="connsiteX34" fmla="*/ 818985 w 1534602"/>
              <a:gd name="connsiteY34" fmla="*/ 1089329 h 1337366"/>
              <a:gd name="connsiteX35" fmla="*/ 803082 w 1534602"/>
              <a:gd name="connsiteY35" fmla="*/ 1168842 h 1337366"/>
              <a:gd name="connsiteX36" fmla="*/ 817328 w 1534602"/>
              <a:gd name="connsiteY36" fmla="*/ 1337366 h 1337366"/>
              <a:gd name="connsiteX37" fmla="*/ 715618 w 1534602"/>
              <a:gd name="connsiteY37" fmla="*/ 1264258 h 1337366"/>
              <a:gd name="connsiteX38" fmla="*/ 659958 w 1534602"/>
              <a:gd name="connsiteY38" fmla="*/ 1240404 h 1337366"/>
              <a:gd name="connsiteX39" fmla="*/ 540689 w 1534602"/>
              <a:gd name="connsiteY39" fmla="*/ 1176793 h 1337366"/>
              <a:gd name="connsiteX40" fmla="*/ 524786 w 1534602"/>
              <a:gd name="connsiteY40" fmla="*/ 1129086 h 1337366"/>
              <a:gd name="connsiteX41" fmla="*/ 477078 w 1534602"/>
              <a:gd name="connsiteY41" fmla="*/ 1073426 h 1337366"/>
              <a:gd name="connsiteX42" fmla="*/ 453225 w 1534602"/>
              <a:gd name="connsiteY42" fmla="*/ 1113183 h 1337366"/>
              <a:gd name="connsiteX43" fmla="*/ 453225 w 1534602"/>
              <a:gd name="connsiteY43" fmla="*/ 1208599 h 1337366"/>
              <a:gd name="connsiteX44" fmla="*/ 453225 w 1534602"/>
              <a:gd name="connsiteY44" fmla="*/ 1296063 h 1337366"/>
              <a:gd name="connsiteX45" fmla="*/ 381663 w 1534602"/>
              <a:gd name="connsiteY45" fmla="*/ 1288112 h 1337366"/>
              <a:gd name="connsiteX46" fmla="*/ 349858 w 1534602"/>
              <a:gd name="connsiteY46" fmla="*/ 1160891 h 1337366"/>
              <a:gd name="connsiteX47" fmla="*/ 302150 w 1534602"/>
              <a:gd name="connsiteY47" fmla="*/ 1160891 h 1337366"/>
              <a:gd name="connsiteX48" fmla="*/ 214685 w 1534602"/>
              <a:gd name="connsiteY48" fmla="*/ 1081378 h 1337366"/>
              <a:gd name="connsiteX49" fmla="*/ 190832 w 1534602"/>
              <a:gd name="connsiteY49" fmla="*/ 1081378 h 1337366"/>
              <a:gd name="connsiteX50" fmla="*/ 159026 w 1534602"/>
              <a:gd name="connsiteY50" fmla="*/ 1105232 h 1337366"/>
              <a:gd name="connsiteX51" fmla="*/ 111318 w 1534602"/>
              <a:gd name="connsiteY51" fmla="*/ 1065475 h 1337366"/>
              <a:gd name="connsiteX52" fmla="*/ 127221 w 1534602"/>
              <a:gd name="connsiteY52" fmla="*/ 962108 h 1337366"/>
              <a:gd name="connsiteX53" fmla="*/ 127221 w 1534602"/>
              <a:gd name="connsiteY53" fmla="*/ 890546 h 1337366"/>
              <a:gd name="connsiteX54" fmla="*/ 39757 w 1534602"/>
              <a:gd name="connsiteY54" fmla="*/ 911143 h 1337366"/>
              <a:gd name="connsiteX55" fmla="*/ 0 w 1534602"/>
              <a:gd name="connsiteY55" fmla="*/ 771277 h 1337366"/>
              <a:gd name="connsiteX56" fmla="*/ 55659 w 1534602"/>
              <a:gd name="connsiteY56" fmla="*/ 763326 h 1337366"/>
              <a:gd name="connsiteX57" fmla="*/ 127221 w 1534602"/>
              <a:gd name="connsiteY57" fmla="*/ 763326 h 1337366"/>
              <a:gd name="connsiteX58" fmla="*/ 143124 w 1534602"/>
              <a:gd name="connsiteY58" fmla="*/ 675861 h 1337366"/>
              <a:gd name="connsiteX59" fmla="*/ 111318 w 1534602"/>
              <a:gd name="connsiteY59" fmla="*/ 628153 h 1337366"/>
              <a:gd name="connsiteX60" fmla="*/ 159026 w 1534602"/>
              <a:gd name="connsiteY60" fmla="*/ 604299 h 1337366"/>
              <a:gd name="connsiteX61" fmla="*/ 159026 w 1534602"/>
              <a:gd name="connsiteY61" fmla="*/ 524786 h 1337366"/>
              <a:gd name="connsiteX62" fmla="*/ 159026 w 1534602"/>
              <a:gd name="connsiteY62" fmla="*/ 453225 h 1337366"/>
              <a:gd name="connsiteX0" fmla="*/ 159026 w 1534602"/>
              <a:gd name="connsiteY0" fmla="*/ 453225 h 1337366"/>
              <a:gd name="connsiteX1" fmla="*/ 254442 w 1534602"/>
              <a:gd name="connsiteY1" fmla="*/ 262393 h 1337366"/>
              <a:gd name="connsiteX2" fmla="*/ 357809 w 1534602"/>
              <a:gd name="connsiteY2" fmla="*/ 318053 h 1337366"/>
              <a:gd name="connsiteX3" fmla="*/ 462225 w 1534602"/>
              <a:gd name="connsiteY3" fmla="*/ 327826 h 1337366"/>
              <a:gd name="connsiteX4" fmla="*/ 564543 w 1534602"/>
              <a:gd name="connsiteY4" fmla="*/ 294199 h 1337366"/>
              <a:gd name="connsiteX5" fmla="*/ 628153 w 1534602"/>
              <a:gd name="connsiteY5" fmla="*/ 246491 h 1337366"/>
              <a:gd name="connsiteX6" fmla="*/ 652007 w 1534602"/>
              <a:gd name="connsiteY6" fmla="*/ 143124 h 1337366"/>
              <a:gd name="connsiteX7" fmla="*/ 739472 w 1534602"/>
              <a:gd name="connsiteY7" fmla="*/ 143124 h 1337366"/>
              <a:gd name="connsiteX8" fmla="*/ 826936 w 1534602"/>
              <a:gd name="connsiteY8" fmla="*/ 135173 h 1337366"/>
              <a:gd name="connsiteX9" fmla="*/ 811033 w 1534602"/>
              <a:gd name="connsiteY9" fmla="*/ 39757 h 1337366"/>
              <a:gd name="connsiteX10" fmla="*/ 890546 w 1534602"/>
              <a:gd name="connsiteY10" fmla="*/ 31806 h 1337366"/>
              <a:gd name="connsiteX11" fmla="*/ 962108 w 1534602"/>
              <a:gd name="connsiteY11" fmla="*/ 0 h 1337366"/>
              <a:gd name="connsiteX12" fmla="*/ 1057524 w 1534602"/>
              <a:gd name="connsiteY12" fmla="*/ 47708 h 1337366"/>
              <a:gd name="connsiteX13" fmla="*/ 1129085 w 1534602"/>
              <a:gd name="connsiteY13" fmla="*/ 31806 h 1337366"/>
              <a:gd name="connsiteX14" fmla="*/ 1264258 w 1534602"/>
              <a:gd name="connsiteY14" fmla="*/ 127221 h 1337366"/>
              <a:gd name="connsiteX15" fmla="*/ 1232452 w 1534602"/>
              <a:gd name="connsiteY15" fmla="*/ 222637 h 1337366"/>
              <a:gd name="connsiteX16" fmla="*/ 1200647 w 1534602"/>
              <a:gd name="connsiteY16" fmla="*/ 238539 h 1337366"/>
              <a:gd name="connsiteX17" fmla="*/ 1216550 w 1534602"/>
              <a:gd name="connsiteY17" fmla="*/ 357809 h 1337366"/>
              <a:gd name="connsiteX18" fmla="*/ 1319917 w 1534602"/>
              <a:gd name="connsiteY18" fmla="*/ 357809 h 1337366"/>
              <a:gd name="connsiteX19" fmla="*/ 1359673 w 1534602"/>
              <a:gd name="connsiteY19" fmla="*/ 326004 h 1337366"/>
              <a:gd name="connsiteX20" fmla="*/ 1455089 w 1534602"/>
              <a:gd name="connsiteY20" fmla="*/ 326004 h 1337366"/>
              <a:gd name="connsiteX21" fmla="*/ 1502797 w 1534602"/>
              <a:gd name="connsiteY21" fmla="*/ 373712 h 1337366"/>
              <a:gd name="connsiteX22" fmla="*/ 1502797 w 1534602"/>
              <a:gd name="connsiteY22" fmla="*/ 413468 h 1337366"/>
              <a:gd name="connsiteX23" fmla="*/ 1510748 w 1534602"/>
              <a:gd name="connsiteY23" fmla="*/ 556592 h 1337366"/>
              <a:gd name="connsiteX24" fmla="*/ 1534602 w 1534602"/>
              <a:gd name="connsiteY24" fmla="*/ 655155 h 1337366"/>
              <a:gd name="connsiteX25" fmla="*/ 1486839 w 1534602"/>
              <a:gd name="connsiteY25" fmla="*/ 774424 h 1337366"/>
              <a:gd name="connsiteX26" fmla="*/ 1415332 w 1534602"/>
              <a:gd name="connsiteY26" fmla="*/ 890546 h 1337366"/>
              <a:gd name="connsiteX27" fmla="*/ 1363925 w 1534602"/>
              <a:gd name="connsiteY27" fmla="*/ 975526 h 1337366"/>
              <a:gd name="connsiteX28" fmla="*/ 1248355 w 1534602"/>
              <a:gd name="connsiteY28" fmla="*/ 993913 h 1337366"/>
              <a:gd name="connsiteX29" fmla="*/ 1144988 w 1534602"/>
              <a:gd name="connsiteY29" fmla="*/ 1009816 h 1337366"/>
              <a:gd name="connsiteX30" fmla="*/ 1049572 w 1534602"/>
              <a:gd name="connsiteY30" fmla="*/ 1057524 h 1337366"/>
              <a:gd name="connsiteX31" fmla="*/ 946205 w 1534602"/>
              <a:gd name="connsiteY31" fmla="*/ 1073426 h 1337366"/>
              <a:gd name="connsiteX32" fmla="*/ 906449 w 1534602"/>
              <a:gd name="connsiteY32" fmla="*/ 1081378 h 1337366"/>
              <a:gd name="connsiteX33" fmla="*/ 882595 w 1534602"/>
              <a:gd name="connsiteY33" fmla="*/ 1081378 h 1337366"/>
              <a:gd name="connsiteX34" fmla="*/ 818985 w 1534602"/>
              <a:gd name="connsiteY34" fmla="*/ 1089329 h 1337366"/>
              <a:gd name="connsiteX35" fmla="*/ 803082 w 1534602"/>
              <a:gd name="connsiteY35" fmla="*/ 1168842 h 1337366"/>
              <a:gd name="connsiteX36" fmla="*/ 817328 w 1534602"/>
              <a:gd name="connsiteY36" fmla="*/ 1337366 h 1337366"/>
              <a:gd name="connsiteX37" fmla="*/ 715618 w 1534602"/>
              <a:gd name="connsiteY37" fmla="*/ 1264258 h 1337366"/>
              <a:gd name="connsiteX38" fmla="*/ 659958 w 1534602"/>
              <a:gd name="connsiteY38" fmla="*/ 1240404 h 1337366"/>
              <a:gd name="connsiteX39" fmla="*/ 540689 w 1534602"/>
              <a:gd name="connsiteY39" fmla="*/ 1176793 h 1337366"/>
              <a:gd name="connsiteX40" fmla="*/ 524786 w 1534602"/>
              <a:gd name="connsiteY40" fmla="*/ 1129086 h 1337366"/>
              <a:gd name="connsiteX41" fmla="*/ 477078 w 1534602"/>
              <a:gd name="connsiteY41" fmla="*/ 1073426 h 1337366"/>
              <a:gd name="connsiteX42" fmla="*/ 453225 w 1534602"/>
              <a:gd name="connsiteY42" fmla="*/ 1113183 h 1337366"/>
              <a:gd name="connsiteX43" fmla="*/ 453225 w 1534602"/>
              <a:gd name="connsiteY43" fmla="*/ 1208599 h 1337366"/>
              <a:gd name="connsiteX44" fmla="*/ 453225 w 1534602"/>
              <a:gd name="connsiteY44" fmla="*/ 1296063 h 1337366"/>
              <a:gd name="connsiteX45" fmla="*/ 381663 w 1534602"/>
              <a:gd name="connsiteY45" fmla="*/ 1288112 h 1337366"/>
              <a:gd name="connsiteX46" fmla="*/ 349858 w 1534602"/>
              <a:gd name="connsiteY46" fmla="*/ 1160891 h 1337366"/>
              <a:gd name="connsiteX47" fmla="*/ 302150 w 1534602"/>
              <a:gd name="connsiteY47" fmla="*/ 1160891 h 1337366"/>
              <a:gd name="connsiteX48" fmla="*/ 214685 w 1534602"/>
              <a:gd name="connsiteY48" fmla="*/ 1081378 h 1337366"/>
              <a:gd name="connsiteX49" fmla="*/ 190832 w 1534602"/>
              <a:gd name="connsiteY49" fmla="*/ 1081378 h 1337366"/>
              <a:gd name="connsiteX50" fmla="*/ 159026 w 1534602"/>
              <a:gd name="connsiteY50" fmla="*/ 1105232 h 1337366"/>
              <a:gd name="connsiteX51" fmla="*/ 111318 w 1534602"/>
              <a:gd name="connsiteY51" fmla="*/ 1065475 h 1337366"/>
              <a:gd name="connsiteX52" fmla="*/ 127221 w 1534602"/>
              <a:gd name="connsiteY52" fmla="*/ 962108 h 1337366"/>
              <a:gd name="connsiteX53" fmla="*/ 127221 w 1534602"/>
              <a:gd name="connsiteY53" fmla="*/ 890546 h 1337366"/>
              <a:gd name="connsiteX54" fmla="*/ 39757 w 1534602"/>
              <a:gd name="connsiteY54" fmla="*/ 911143 h 1337366"/>
              <a:gd name="connsiteX55" fmla="*/ 0 w 1534602"/>
              <a:gd name="connsiteY55" fmla="*/ 771277 h 1337366"/>
              <a:gd name="connsiteX56" fmla="*/ 55659 w 1534602"/>
              <a:gd name="connsiteY56" fmla="*/ 763326 h 1337366"/>
              <a:gd name="connsiteX57" fmla="*/ 127221 w 1534602"/>
              <a:gd name="connsiteY57" fmla="*/ 763326 h 1337366"/>
              <a:gd name="connsiteX58" fmla="*/ 143124 w 1534602"/>
              <a:gd name="connsiteY58" fmla="*/ 675861 h 1337366"/>
              <a:gd name="connsiteX59" fmla="*/ 111318 w 1534602"/>
              <a:gd name="connsiteY59" fmla="*/ 628153 h 1337366"/>
              <a:gd name="connsiteX60" fmla="*/ 159026 w 1534602"/>
              <a:gd name="connsiteY60" fmla="*/ 604299 h 1337366"/>
              <a:gd name="connsiteX61" fmla="*/ 159026 w 1534602"/>
              <a:gd name="connsiteY61" fmla="*/ 524786 h 1337366"/>
              <a:gd name="connsiteX62" fmla="*/ 159026 w 1534602"/>
              <a:gd name="connsiteY62" fmla="*/ 453225 h 1337366"/>
              <a:gd name="connsiteX0" fmla="*/ 159026 w 1534602"/>
              <a:gd name="connsiteY0" fmla="*/ 453225 h 1337366"/>
              <a:gd name="connsiteX1" fmla="*/ 254442 w 1534602"/>
              <a:gd name="connsiteY1" fmla="*/ 262393 h 1337366"/>
              <a:gd name="connsiteX2" fmla="*/ 357809 w 1534602"/>
              <a:gd name="connsiteY2" fmla="*/ 318053 h 1337366"/>
              <a:gd name="connsiteX3" fmla="*/ 462225 w 1534602"/>
              <a:gd name="connsiteY3" fmla="*/ 327826 h 1337366"/>
              <a:gd name="connsiteX4" fmla="*/ 564543 w 1534602"/>
              <a:gd name="connsiteY4" fmla="*/ 294199 h 1337366"/>
              <a:gd name="connsiteX5" fmla="*/ 628153 w 1534602"/>
              <a:gd name="connsiteY5" fmla="*/ 246491 h 1337366"/>
              <a:gd name="connsiteX6" fmla="*/ 652007 w 1534602"/>
              <a:gd name="connsiteY6" fmla="*/ 143124 h 1337366"/>
              <a:gd name="connsiteX7" fmla="*/ 739472 w 1534602"/>
              <a:gd name="connsiteY7" fmla="*/ 143124 h 1337366"/>
              <a:gd name="connsiteX8" fmla="*/ 826936 w 1534602"/>
              <a:gd name="connsiteY8" fmla="*/ 135173 h 1337366"/>
              <a:gd name="connsiteX9" fmla="*/ 811033 w 1534602"/>
              <a:gd name="connsiteY9" fmla="*/ 39757 h 1337366"/>
              <a:gd name="connsiteX10" fmla="*/ 890546 w 1534602"/>
              <a:gd name="connsiteY10" fmla="*/ 31806 h 1337366"/>
              <a:gd name="connsiteX11" fmla="*/ 962108 w 1534602"/>
              <a:gd name="connsiteY11" fmla="*/ 0 h 1337366"/>
              <a:gd name="connsiteX12" fmla="*/ 1057524 w 1534602"/>
              <a:gd name="connsiteY12" fmla="*/ 47708 h 1337366"/>
              <a:gd name="connsiteX13" fmla="*/ 1129085 w 1534602"/>
              <a:gd name="connsiteY13" fmla="*/ 31806 h 1337366"/>
              <a:gd name="connsiteX14" fmla="*/ 1264258 w 1534602"/>
              <a:gd name="connsiteY14" fmla="*/ 127221 h 1337366"/>
              <a:gd name="connsiteX15" fmla="*/ 1232452 w 1534602"/>
              <a:gd name="connsiteY15" fmla="*/ 222637 h 1337366"/>
              <a:gd name="connsiteX16" fmla="*/ 1200647 w 1534602"/>
              <a:gd name="connsiteY16" fmla="*/ 238539 h 1337366"/>
              <a:gd name="connsiteX17" fmla="*/ 1216550 w 1534602"/>
              <a:gd name="connsiteY17" fmla="*/ 357809 h 1337366"/>
              <a:gd name="connsiteX18" fmla="*/ 1282963 w 1534602"/>
              <a:gd name="connsiteY18" fmla="*/ 404026 h 1337366"/>
              <a:gd name="connsiteX19" fmla="*/ 1319917 w 1534602"/>
              <a:gd name="connsiteY19" fmla="*/ 357809 h 1337366"/>
              <a:gd name="connsiteX20" fmla="*/ 1359673 w 1534602"/>
              <a:gd name="connsiteY20" fmla="*/ 326004 h 1337366"/>
              <a:gd name="connsiteX21" fmla="*/ 1455089 w 1534602"/>
              <a:gd name="connsiteY21" fmla="*/ 326004 h 1337366"/>
              <a:gd name="connsiteX22" fmla="*/ 1502797 w 1534602"/>
              <a:gd name="connsiteY22" fmla="*/ 373712 h 1337366"/>
              <a:gd name="connsiteX23" fmla="*/ 1502797 w 1534602"/>
              <a:gd name="connsiteY23" fmla="*/ 413468 h 1337366"/>
              <a:gd name="connsiteX24" fmla="*/ 1510748 w 1534602"/>
              <a:gd name="connsiteY24" fmla="*/ 556592 h 1337366"/>
              <a:gd name="connsiteX25" fmla="*/ 1534602 w 1534602"/>
              <a:gd name="connsiteY25" fmla="*/ 655155 h 1337366"/>
              <a:gd name="connsiteX26" fmla="*/ 1486839 w 1534602"/>
              <a:gd name="connsiteY26" fmla="*/ 774424 h 1337366"/>
              <a:gd name="connsiteX27" fmla="*/ 1415332 w 1534602"/>
              <a:gd name="connsiteY27" fmla="*/ 890546 h 1337366"/>
              <a:gd name="connsiteX28" fmla="*/ 1363925 w 1534602"/>
              <a:gd name="connsiteY28" fmla="*/ 975526 h 1337366"/>
              <a:gd name="connsiteX29" fmla="*/ 1248355 w 1534602"/>
              <a:gd name="connsiteY29" fmla="*/ 993913 h 1337366"/>
              <a:gd name="connsiteX30" fmla="*/ 1144988 w 1534602"/>
              <a:gd name="connsiteY30" fmla="*/ 1009816 h 1337366"/>
              <a:gd name="connsiteX31" fmla="*/ 1049572 w 1534602"/>
              <a:gd name="connsiteY31" fmla="*/ 1057524 h 1337366"/>
              <a:gd name="connsiteX32" fmla="*/ 946205 w 1534602"/>
              <a:gd name="connsiteY32" fmla="*/ 1073426 h 1337366"/>
              <a:gd name="connsiteX33" fmla="*/ 906449 w 1534602"/>
              <a:gd name="connsiteY33" fmla="*/ 1081378 h 1337366"/>
              <a:gd name="connsiteX34" fmla="*/ 882595 w 1534602"/>
              <a:gd name="connsiteY34" fmla="*/ 1081378 h 1337366"/>
              <a:gd name="connsiteX35" fmla="*/ 818985 w 1534602"/>
              <a:gd name="connsiteY35" fmla="*/ 1089329 h 1337366"/>
              <a:gd name="connsiteX36" fmla="*/ 803082 w 1534602"/>
              <a:gd name="connsiteY36" fmla="*/ 1168842 h 1337366"/>
              <a:gd name="connsiteX37" fmla="*/ 817328 w 1534602"/>
              <a:gd name="connsiteY37" fmla="*/ 1337366 h 1337366"/>
              <a:gd name="connsiteX38" fmla="*/ 715618 w 1534602"/>
              <a:gd name="connsiteY38" fmla="*/ 1264258 h 1337366"/>
              <a:gd name="connsiteX39" fmla="*/ 659958 w 1534602"/>
              <a:gd name="connsiteY39" fmla="*/ 1240404 h 1337366"/>
              <a:gd name="connsiteX40" fmla="*/ 540689 w 1534602"/>
              <a:gd name="connsiteY40" fmla="*/ 1176793 h 1337366"/>
              <a:gd name="connsiteX41" fmla="*/ 524786 w 1534602"/>
              <a:gd name="connsiteY41" fmla="*/ 1129086 h 1337366"/>
              <a:gd name="connsiteX42" fmla="*/ 477078 w 1534602"/>
              <a:gd name="connsiteY42" fmla="*/ 1073426 h 1337366"/>
              <a:gd name="connsiteX43" fmla="*/ 453225 w 1534602"/>
              <a:gd name="connsiteY43" fmla="*/ 1113183 h 1337366"/>
              <a:gd name="connsiteX44" fmla="*/ 453225 w 1534602"/>
              <a:gd name="connsiteY44" fmla="*/ 1208599 h 1337366"/>
              <a:gd name="connsiteX45" fmla="*/ 453225 w 1534602"/>
              <a:gd name="connsiteY45" fmla="*/ 1296063 h 1337366"/>
              <a:gd name="connsiteX46" fmla="*/ 381663 w 1534602"/>
              <a:gd name="connsiteY46" fmla="*/ 1288112 h 1337366"/>
              <a:gd name="connsiteX47" fmla="*/ 349858 w 1534602"/>
              <a:gd name="connsiteY47" fmla="*/ 1160891 h 1337366"/>
              <a:gd name="connsiteX48" fmla="*/ 302150 w 1534602"/>
              <a:gd name="connsiteY48" fmla="*/ 1160891 h 1337366"/>
              <a:gd name="connsiteX49" fmla="*/ 214685 w 1534602"/>
              <a:gd name="connsiteY49" fmla="*/ 1081378 h 1337366"/>
              <a:gd name="connsiteX50" fmla="*/ 190832 w 1534602"/>
              <a:gd name="connsiteY50" fmla="*/ 1081378 h 1337366"/>
              <a:gd name="connsiteX51" fmla="*/ 159026 w 1534602"/>
              <a:gd name="connsiteY51" fmla="*/ 1105232 h 1337366"/>
              <a:gd name="connsiteX52" fmla="*/ 111318 w 1534602"/>
              <a:gd name="connsiteY52" fmla="*/ 1065475 h 1337366"/>
              <a:gd name="connsiteX53" fmla="*/ 127221 w 1534602"/>
              <a:gd name="connsiteY53" fmla="*/ 962108 h 1337366"/>
              <a:gd name="connsiteX54" fmla="*/ 127221 w 1534602"/>
              <a:gd name="connsiteY54" fmla="*/ 890546 h 1337366"/>
              <a:gd name="connsiteX55" fmla="*/ 39757 w 1534602"/>
              <a:gd name="connsiteY55" fmla="*/ 911143 h 1337366"/>
              <a:gd name="connsiteX56" fmla="*/ 0 w 1534602"/>
              <a:gd name="connsiteY56" fmla="*/ 771277 h 1337366"/>
              <a:gd name="connsiteX57" fmla="*/ 55659 w 1534602"/>
              <a:gd name="connsiteY57" fmla="*/ 763326 h 1337366"/>
              <a:gd name="connsiteX58" fmla="*/ 127221 w 1534602"/>
              <a:gd name="connsiteY58" fmla="*/ 763326 h 1337366"/>
              <a:gd name="connsiteX59" fmla="*/ 143124 w 1534602"/>
              <a:gd name="connsiteY59" fmla="*/ 675861 h 1337366"/>
              <a:gd name="connsiteX60" fmla="*/ 111318 w 1534602"/>
              <a:gd name="connsiteY60" fmla="*/ 628153 h 1337366"/>
              <a:gd name="connsiteX61" fmla="*/ 159026 w 1534602"/>
              <a:gd name="connsiteY61" fmla="*/ 604299 h 1337366"/>
              <a:gd name="connsiteX62" fmla="*/ 159026 w 1534602"/>
              <a:gd name="connsiteY62" fmla="*/ 524786 h 1337366"/>
              <a:gd name="connsiteX63" fmla="*/ 159026 w 1534602"/>
              <a:gd name="connsiteY63" fmla="*/ 453225 h 1337366"/>
              <a:gd name="connsiteX0" fmla="*/ 159026 w 1534602"/>
              <a:gd name="connsiteY0" fmla="*/ 453225 h 1337366"/>
              <a:gd name="connsiteX1" fmla="*/ 254442 w 1534602"/>
              <a:gd name="connsiteY1" fmla="*/ 262393 h 1337366"/>
              <a:gd name="connsiteX2" fmla="*/ 357809 w 1534602"/>
              <a:gd name="connsiteY2" fmla="*/ 318053 h 1337366"/>
              <a:gd name="connsiteX3" fmla="*/ 462225 w 1534602"/>
              <a:gd name="connsiteY3" fmla="*/ 327826 h 1337366"/>
              <a:gd name="connsiteX4" fmla="*/ 564543 w 1534602"/>
              <a:gd name="connsiteY4" fmla="*/ 294199 h 1337366"/>
              <a:gd name="connsiteX5" fmla="*/ 628153 w 1534602"/>
              <a:gd name="connsiteY5" fmla="*/ 246491 h 1337366"/>
              <a:gd name="connsiteX6" fmla="*/ 652007 w 1534602"/>
              <a:gd name="connsiteY6" fmla="*/ 143124 h 1337366"/>
              <a:gd name="connsiteX7" fmla="*/ 739472 w 1534602"/>
              <a:gd name="connsiteY7" fmla="*/ 143124 h 1337366"/>
              <a:gd name="connsiteX8" fmla="*/ 826936 w 1534602"/>
              <a:gd name="connsiteY8" fmla="*/ 135173 h 1337366"/>
              <a:gd name="connsiteX9" fmla="*/ 811033 w 1534602"/>
              <a:gd name="connsiteY9" fmla="*/ 39757 h 1337366"/>
              <a:gd name="connsiteX10" fmla="*/ 890546 w 1534602"/>
              <a:gd name="connsiteY10" fmla="*/ 31806 h 1337366"/>
              <a:gd name="connsiteX11" fmla="*/ 962108 w 1534602"/>
              <a:gd name="connsiteY11" fmla="*/ 0 h 1337366"/>
              <a:gd name="connsiteX12" fmla="*/ 1057524 w 1534602"/>
              <a:gd name="connsiteY12" fmla="*/ 47708 h 1337366"/>
              <a:gd name="connsiteX13" fmla="*/ 1129085 w 1534602"/>
              <a:gd name="connsiteY13" fmla="*/ 31806 h 1337366"/>
              <a:gd name="connsiteX14" fmla="*/ 1264258 w 1534602"/>
              <a:gd name="connsiteY14" fmla="*/ 127221 h 1337366"/>
              <a:gd name="connsiteX15" fmla="*/ 1232452 w 1534602"/>
              <a:gd name="connsiteY15" fmla="*/ 222637 h 1337366"/>
              <a:gd name="connsiteX16" fmla="*/ 1200647 w 1534602"/>
              <a:gd name="connsiteY16" fmla="*/ 238539 h 1337366"/>
              <a:gd name="connsiteX17" fmla="*/ 1216550 w 1534602"/>
              <a:gd name="connsiteY17" fmla="*/ 357809 h 1337366"/>
              <a:gd name="connsiteX18" fmla="*/ 1282963 w 1534602"/>
              <a:gd name="connsiteY18" fmla="*/ 404026 h 1337366"/>
              <a:gd name="connsiteX19" fmla="*/ 1353254 w 1534602"/>
              <a:gd name="connsiteY19" fmla="*/ 391147 h 1337366"/>
              <a:gd name="connsiteX20" fmla="*/ 1359673 w 1534602"/>
              <a:gd name="connsiteY20" fmla="*/ 326004 h 1337366"/>
              <a:gd name="connsiteX21" fmla="*/ 1455089 w 1534602"/>
              <a:gd name="connsiteY21" fmla="*/ 326004 h 1337366"/>
              <a:gd name="connsiteX22" fmla="*/ 1502797 w 1534602"/>
              <a:gd name="connsiteY22" fmla="*/ 373712 h 1337366"/>
              <a:gd name="connsiteX23" fmla="*/ 1502797 w 1534602"/>
              <a:gd name="connsiteY23" fmla="*/ 413468 h 1337366"/>
              <a:gd name="connsiteX24" fmla="*/ 1510748 w 1534602"/>
              <a:gd name="connsiteY24" fmla="*/ 556592 h 1337366"/>
              <a:gd name="connsiteX25" fmla="*/ 1534602 w 1534602"/>
              <a:gd name="connsiteY25" fmla="*/ 655155 h 1337366"/>
              <a:gd name="connsiteX26" fmla="*/ 1486839 w 1534602"/>
              <a:gd name="connsiteY26" fmla="*/ 774424 h 1337366"/>
              <a:gd name="connsiteX27" fmla="*/ 1415332 w 1534602"/>
              <a:gd name="connsiteY27" fmla="*/ 890546 h 1337366"/>
              <a:gd name="connsiteX28" fmla="*/ 1363925 w 1534602"/>
              <a:gd name="connsiteY28" fmla="*/ 975526 h 1337366"/>
              <a:gd name="connsiteX29" fmla="*/ 1248355 w 1534602"/>
              <a:gd name="connsiteY29" fmla="*/ 993913 h 1337366"/>
              <a:gd name="connsiteX30" fmla="*/ 1144988 w 1534602"/>
              <a:gd name="connsiteY30" fmla="*/ 1009816 h 1337366"/>
              <a:gd name="connsiteX31" fmla="*/ 1049572 w 1534602"/>
              <a:gd name="connsiteY31" fmla="*/ 1057524 h 1337366"/>
              <a:gd name="connsiteX32" fmla="*/ 946205 w 1534602"/>
              <a:gd name="connsiteY32" fmla="*/ 1073426 h 1337366"/>
              <a:gd name="connsiteX33" fmla="*/ 906449 w 1534602"/>
              <a:gd name="connsiteY33" fmla="*/ 1081378 h 1337366"/>
              <a:gd name="connsiteX34" fmla="*/ 882595 w 1534602"/>
              <a:gd name="connsiteY34" fmla="*/ 1081378 h 1337366"/>
              <a:gd name="connsiteX35" fmla="*/ 818985 w 1534602"/>
              <a:gd name="connsiteY35" fmla="*/ 1089329 h 1337366"/>
              <a:gd name="connsiteX36" fmla="*/ 803082 w 1534602"/>
              <a:gd name="connsiteY36" fmla="*/ 1168842 h 1337366"/>
              <a:gd name="connsiteX37" fmla="*/ 817328 w 1534602"/>
              <a:gd name="connsiteY37" fmla="*/ 1337366 h 1337366"/>
              <a:gd name="connsiteX38" fmla="*/ 715618 w 1534602"/>
              <a:gd name="connsiteY38" fmla="*/ 1264258 h 1337366"/>
              <a:gd name="connsiteX39" fmla="*/ 659958 w 1534602"/>
              <a:gd name="connsiteY39" fmla="*/ 1240404 h 1337366"/>
              <a:gd name="connsiteX40" fmla="*/ 540689 w 1534602"/>
              <a:gd name="connsiteY40" fmla="*/ 1176793 h 1337366"/>
              <a:gd name="connsiteX41" fmla="*/ 524786 w 1534602"/>
              <a:gd name="connsiteY41" fmla="*/ 1129086 h 1337366"/>
              <a:gd name="connsiteX42" fmla="*/ 477078 w 1534602"/>
              <a:gd name="connsiteY42" fmla="*/ 1073426 h 1337366"/>
              <a:gd name="connsiteX43" fmla="*/ 453225 w 1534602"/>
              <a:gd name="connsiteY43" fmla="*/ 1113183 h 1337366"/>
              <a:gd name="connsiteX44" fmla="*/ 453225 w 1534602"/>
              <a:gd name="connsiteY44" fmla="*/ 1208599 h 1337366"/>
              <a:gd name="connsiteX45" fmla="*/ 453225 w 1534602"/>
              <a:gd name="connsiteY45" fmla="*/ 1296063 h 1337366"/>
              <a:gd name="connsiteX46" fmla="*/ 381663 w 1534602"/>
              <a:gd name="connsiteY46" fmla="*/ 1288112 h 1337366"/>
              <a:gd name="connsiteX47" fmla="*/ 349858 w 1534602"/>
              <a:gd name="connsiteY47" fmla="*/ 1160891 h 1337366"/>
              <a:gd name="connsiteX48" fmla="*/ 302150 w 1534602"/>
              <a:gd name="connsiteY48" fmla="*/ 1160891 h 1337366"/>
              <a:gd name="connsiteX49" fmla="*/ 214685 w 1534602"/>
              <a:gd name="connsiteY49" fmla="*/ 1081378 h 1337366"/>
              <a:gd name="connsiteX50" fmla="*/ 190832 w 1534602"/>
              <a:gd name="connsiteY50" fmla="*/ 1081378 h 1337366"/>
              <a:gd name="connsiteX51" fmla="*/ 159026 w 1534602"/>
              <a:gd name="connsiteY51" fmla="*/ 1105232 h 1337366"/>
              <a:gd name="connsiteX52" fmla="*/ 111318 w 1534602"/>
              <a:gd name="connsiteY52" fmla="*/ 1065475 h 1337366"/>
              <a:gd name="connsiteX53" fmla="*/ 127221 w 1534602"/>
              <a:gd name="connsiteY53" fmla="*/ 962108 h 1337366"/>
              <a:gd name="connsiteX54" fmla="*/ 127221 w 1534602"/>
              <a:gd name="connsiteY54" fmla="*/ 890546 h 1337366"/>
              <a:gd name="connsiteX55" fmla="*/ 39757 w 1534602"/>
              <a:gd name="connsiteY55" fmla="*/ 911143 h 1337366"/>
              <a:gd name="connsiteX56" fmla="*/ 0 w 1534602"/>
              <a:gd name="connsiteY56" fmla="*/ 771277 h 1337366"/>
              <a:gd name="connsiteX57" fmla="*/ 55659 w 1534602"/>
              <a:gd name="connsiteY57" fmla="*/ 763326 h 1337366"/>
              <a:gd name="connsiteX58" fmla="*/ 127221 w 1534602"/>
              <a:gd name="connsiteY58" fmla="*/ 763326 h 1337366"/>
              <a:gd name="connsiteX59" fmla="*/ 143124 w 1534602"/>
              <a:gd name="connsiteY59" fmla="*/ 675861 h 1337366"/>
              <a:gd name="connsiteX60" fmla="*/ 111318 w 1534602"/>
              <a:gd name="connsiteY60" fmla="*/ 628153 h 1337366"/>
              <a:gd name="connsiteX61" fmla="*/ 159026 w 1534602"/>
              <a:gd name="connsiteY61" fmla="*/ 604299 h 1337366"/>
              <a:gd name="connsiteX62" fmla="*/ 159026 w 1534602"/>
              <a:gd name="connsiteY62" fmla="*/ 524786 h 1337366"/>
              <a:gd name="connsiteX63" fmla="*/ 159026 w 1534602"/>
              <a:gd name="connsiteY63" fmla="*/ 453225 h 1337366"/>
              <a:gd name="connsiteX0" fmla="*/ 159026 w 1534602"/>
              <a:gd name="connsiteY0" fmla="*/ 453225 h 1337366"/>
              <a:gd name="connsiteX1" fmla="*/ 254442 w 1534602"/>
              <a:gd name="connsiteY1" fmla="*/ 262393 h 1337366"/>
              <a:gd name="connsiteX2" fmla="*/ 357809 w 1534602"/>
              <a:gd name="connsiteY2" fmla="*/ 318053 h 1337366"/>
              <a:gd name="connsiteX3" fmla="*/ 462225 w 1534602"/>
              <a:gd name="connsiteY3" fmla="*/ 327826 h 1337366"/>
              <a:gd name="connsiteX4" fmla="*/ 564543 w 1534602"/>
              <a:gd name="connsiteY4" fmla="*/ 294199 h 1337366"/>
              <a:gd name="connsiteX5" fmla="*/ 628153 w 1534602"/>
              <a:gd name="connsiteY5" fmla="*/ 246491 h 1337366"/>
              <a:gd name="connsiteX6" fmla="*/ 652007 w 1534602"/>
              <a:gd name="connsiteY6" fmla="*/ 143124 h 1337366"/>
              <a:gd name="connsiteX7" fmla="*/ 739472 w 1534602"/>
              <a:gd name="connsiteY7" fmla="*/ 143124 h 1337366"/>
              <a:gd name="connsiteX8" fmla="*/ 826936 w 1534602"/>
              <a:gd name="connsiteY8" fmla="*/ 135173 h 1337366"/>
              <a:gd name="connsiteX9" fmla="*/ 811033 w 1534602"/>
              <a:gd name="connsiteY9" fmla="*/ 39757 h 1337366"/>
              <a:gd name="connsiteX10" fmla="*/ 890546 w 1534602"/>
              <a:gd name="connsiteY10" fmla="*/ 31806 h 1337366"/>
              <a:gd name="connsiteX11" fmla="*/ 962108 w 1534602"/>
              <a:gd name="connsiteY11" fmla="*/ 0 h 1337366"/>
              <a:gd name="connsiteX12" fmla="*/ 1057524 w 1534602"/>
              <a:gd name="connsiteY12" fmla="*/ 47708 h 1337366"/>
              <a:gd name="connsiteX13" fmla="*/ 1129085 w 1534602"/>
              <a:gd name="connsiteY13" fmla="*/ 31806 h 1337366"/>
              <a:gd name="connsiteX14" fmla="*/ 1264258 w 1534602"/>
              <a:gd name="connsiteY14" fmla="*/ 127221 h 1337366"/>
              <a:gd name="connsiteX15" fmla="*/ 1232452 w 1534602"/>
              <a:gd name="connsiteY15" fmla="*/ 222637 h 1337366"/>
              <a:gd name="connsiteX16" fmla="*/ 1200647 w 1534602"/>
              <a:gd name="connsiteY16" fmla="*/ 238539 h 1337366"/>
              <a:gd name="connsiteX17" fmla="*/ 1216550 w 1534602"/>
              <a:gd name="connsiteY17" fmla="*/ 357809 h 1337366"/>
              <a:gd name="connsiteX18" fmla="*/ 1282963 w 1534602"/>
              <a:gd name="connsiteY18" fmla="*/ 404026 h 1337366"/>
              <a:gd name="connsiteX19" fmla="*/ 1353254 w 1534602"/>
              <a:gd name="connsiteY19" fmla="*/ 391147 h 1337366"/>
              <a:gd name="connsiteX20" fmla="*/ 1388248 w 1534602"/>
              <a:gd name="connsiteY20" fmla="*/ 340291 h 1337366"/>
              <a:gd name="connsiteX21" fmla="*/ 1455089 w 1534602"/>
              <a:gd name="connsiteY21" fmla="*/ 326004 h 1337366"/>
              <a:gd name="connsiteX22" fmla="*/ 1502797 w 1534602"/>
              <a:gd name="connsiteY22" fmla="*/ 373712 h 1337366"/>
              <a:gd name="connsiteX23" fmla="*/ 1502797 w 1534602"/>
              <a:gd name="connsiteY23" fmla="*/ 413468 h 1337366"/>
              <a:gd name="connsiteX24" fmla="*/ 1510748 w 1534602"/>
              <a:gd name="connsiteY24" fmla="*/ 556592 h 1337366"/>
              <a:gd name="connsiteX25" fmla="*/ 1534602 w 1534602"/>
              <a:gd name="connsiteY25" fmla="*/ 655155 h 1337366"/>
              <a:gd name="connsiteX26" fmla="*/ 1486839 w 1534602"/>
              <a:gd name="connsiteY26" fmla="*/ 774424 h 1337366"/>
              <a:gd name="connsiteX27" fmla="*/ 1415332 w 1534602"/>
              <a:gd name="connsiteY27" fmla="*/ 890546 h 1337366"/>
              <a:gd name="connsiteX28" fmla="*/ 1363925 w 1534602"/>
              <a:gd name="connsiteY28" fmla="*/ 975526 h 1337366"/>
              <a:gd name="connsiteX29" fmla="*/ 1248355 w 1534602"/>
              <a:gd name="connsiteY29" fmla="*/ 993913 h 1337366"/>
              <a:gd name="connsiteX30" fmla="*/ 1144988 w 1534602"/>
              <a:gd name="connsiteY30" fmla="*/ 1009816 h 1337366"/>
              <a:gd name="connsiteX31" fmla="*/ 1049572 w 1534602"/>
              <a:gd name="connsiteY31" fmla="*/ 1057524 h 1337366"/>
              <a:gd name="connsiteX32" fmla="*/ 946205 w 1534602"/>
              <a:gd name="connsiteY32" fmla="*/ 1073426 h 1337366"/>
              <a:gd name="connsiteX33" fmla="*/ 906449 w 1534602"/>
              <a:gd name="connsiteY33" fmla="*/ 1081378 h 1337366"/>
              <a:gd name="connsiteX34" fmla="*/ 882595 w 1534602"/>
              <a:gd name="connsiteY34" fmla="*/ 1081378 h 1337366"/>
              <a:gd name="connsiteX35" fmla="*/ 818985 w 1534602"/>
              <a:gd name="connsiteY35" fmla="*/ 1089329 h 1337366"/>
              <a:gd name="connsiteX36" fmla="*/ 803082 w 1534602"/>
              <a:gd name="connsiteY36" fmla="*/ 1168842 h 1337366"/>
              <a:gd name="connsiteX37" fmla="*/ 817328 w 1534602"/>
              <a:gd name="connsiteY37" fmla="*/ 1337366 h 1337366"/>
              <a:gd name="connsiteX38" fmla="*/ 715618 w 1534602"/>
              <a:gd name="connsiteY38" fmla="*/ 1264258 h 1337366"/>
              <a:gd name="connsiteX39" fmla="*/ 659958 w 1534602"/>
              <a:gd name="connsiteY39" fmla="*/ 1240404 h 1337366"/>
              <a:gd name="connsiteX40" fmla="*/ 540689 w 1534602"/>
              <a:gd name="connsiteY40" fmla="*/ 1176793 h 1337366"/>
              <a:gd name="connsiteX41" fmla="*/ 524786 w 1534602"/>
              <a:gd name="connsiteY41" fmla="*/ 1129086 h 1337366"/>
              <a:gd name="connsiteX42" fmla="*/ 477078 w 1534602"/>
              <a:gd name="connsiteY42" fmla="*/ 1073426 h 1337366"/>
              <a:gd name="connsiteX43" fmla="*/ 453225 w 1534602"/>
              <a:gd name="connsiteY43" fmla="*/ 1113183 h 1337366"/>
              <a:gd name="connsiteX44" fmla="*/ 453225 w 1534602"/>
              <a:gd name="connsiteY44" fmla="*/ 1208599 h 1337366"/>
              <a:gd name="connsiteX45" fmla="*/ 453225 w 1534602"/>
              <a:gd name="connsiteY45" fmla="*/ 1296063 h 1337366"/>
              <a:gd name="connsiteX46" fmla="*/ 381663 w 1534602"/>
              <a:gd name="connsiteY46" fmla="*/ 1288112 h 1337366"/>
              <a:gd name="connsiteX47" fmla="*/ 349858 w 1534602"/>
              <a:gd name="connsiteY47" fmla="*/ 1160891 h 1337366"/>
              <a:gd name="connsiteX48" fmla="*/ 302150 w 1534602"/>
              <a:gd name="connsiteY48" fmla="*/ 1160891 h 1337366"/>
              <a:gd name="connsiteX49" fmla="*/ 214685 w 1534602"/>
              <a:gd name="connsiteY49" fmla="*/ 1081378 h 1337366"/>
              <a:gd name="connsiteX50" fmla="*/ 190832 w 1534602"/>
              <a:gd name="connsiteY50" fmla="*/ 1081378 h 1337366"/>
              <a:gd name="connsiteX51" fmla="*/ 159026 w 1534602"/>
              <a:gd name="connsiteY51" fmla="*/ 1105232 h 1337366"/>
              <a:gd name="connsiteX52" fmla="*/ 111318 w 1534602"/>
              <a:gd name="connsiteY52" fmla="*/ 1065475 h 1337366"/>
              <a:gd name="connsiteX53" fmla="*/ 127221 w 1534602"/>
              <a:gd name="connsiteY53" fmla="*/ 962108 h 1337366"/>
              <a:gd name="connsiteX54" fmla="*/ 127221 w 1534602"/>
              <a:gd name="connsiteY54" fmla="*/ 890546 h 1337366"/>
              <a:gd name="connsiteX55" fmla="*/ 39757 w 1534602"/>
              <a:gd name="connsiteY55" fmla="*/ 911143 h 1337366"/>
              <a:gd name="connsiteX56" fmla="*/ 0 w 1534602"/>
              <a:gd name="connsiteY56" fmla="*/ 771277 h 1337366"/>
              <a:gd name="connsiteX57" fmla="*/ 55659 w 1534602"/>
              <a:gd name="connsiteY57" fmla="*/ 763326 h 1337366"/>
              <a:gd name="connsiteX58" fmla="*/ 127221 w 1534602"/>
              <a:gd name="connsiteY58" fmla="*/ 763326 h 1337366"/>
              <a:gd name="connsiteX59" fmla="*/ 143124 w 1534602"/>
              <a:gd name="connsiteY59" fmla="*/ 675861 h 1337366"/>
              <a:gd name="connsiteX60" fmla="*/ 111318 w 1534602"/>
              <a:gd name="connsiteY60" fmla="*/ 628153 h 1337366"/>
              <a:gd name="connsiteX61" fmla="*/ 159026 w 1534602"/>
              <a:gd name="connsiteY61" fmla="*/ 604299 h 1337366"/>
              <a:gd name="connsiteX62" fmla="*/ 159026 w 1534602"/>
              <a:gd name="connsiteY62" fmla="*/ 524786 h 1337366"/>
              <a:gd name="connsiteX63" fmla="*/ 159026 w 1534602"/>
              <a:gd name="connsiteY63" fmla="*/ 453225 h 1337366"/>
              <a:gd name="connsiteX0" fmla="*/ 159026 w 1534602"/>
              <a:gd name="connsiteY0" fmla="*/ 453225 h 1337366"/>
              <a:gd name="connsiteX1" fmla="*/ 254442 w 1534602"/>
              <a:gd name="connsiteY1" fmla="*/ 262393 h 1337366"/>
              <a:gd name="connsiteX2" fmla="*/ 357809 w 1534602"/>
              <a:gd name="connsiteY2" fmla="*/ 318053 h 1337366"/>
              <a:gd name="connsiteX3" fmla="*/ 462225 w 1534602"/>
              <a:gd name="connsiteY3" fmla="*/ 327826 h 1337366"/>
              <a:gd name="connsiteX4" fmla="*/ 564543 w 1534602"/>
              <a:gd name="connsiteY4" fmla="*/ 294199 h 1337366"/>
              <a:gd name="connsiteX5" fmla="*/ 628153 w 1534602"/>
              <a:gd name="connsiteY5" fmla="*/ 246491 h 1337366"/>
              <a:gd name="connsiteX6" fmla="*/ 652007 w 1534602"/>
              <a:gd name="connsiteY6" fmla="*/ 143124 h 1337366"/>
              <a:gd name="connsiteX7" fmla="*/ 739472 w 1534602"/>
              <a:gd name="connsiteY7" fmla="*/ 143124 h 1337366"/>
              <a:gd name="connsiteX8" fmla="*/ 826936 w 1534602"/>
              <a:gd name="connsiteY8" fmla="*/ 135173 h 1337366"/>
              <a:gd name="connsiteX9" fmla="*/ 811033 w 1534602"/>
              <a:gd name="connsiteY9" fmla="*/ 39757 h 1337366"/>
              <a:gd name="connsiteX10" fmla="*/ 890546 w 1534602"/>
              <a:gd name="connsiteY10" fmla="*/ 31806 h 1337366"/>
              <a:gd name="connsiteX11" fmla="*/ 962108 w 1534602"/>
              <a:gd name="connsiteY11" fmla="*/ 0 h 1337366"/>
              <a:gd name="connsiteX12" fmla="*/ 1057524 w 1534602"/>
              <a:gd name="connsiteY12" fmla="*/ 47708 h 1337366"/>
              <a:gd name="connsiteX13" fmla="*/ 1129085 w 1534602"/>
              <a:gd name="connsiteY13" fmla="*/ 31806 h 1337366"/>
              <a:gd name="connsiteX14" fmla="*/ 1264258 w 1534602"/>
              <a:gd name="connsiteY14" fmla="*/ 127221 h 1337366"/>
              <a:gd name="connsiteX15" fmla="*/ 1232452 w 1534602"/>
              <a:gd name="connsiteY15" fmla="*/ 222637 h 1337366"/>
              <a:gd name="connsiteX16" fmla="*/ 1200647 w 1534602"/>
              <a:gd name="connsiteY16" fmla="*/ 238539 h 1337366"/>
              <a:gd name="connsiteX17" fmla="*/ 1216550 w 1534602"/>
              <a:gd name="connsiteY17" fmla="*/ 357809 h 1337366"/>
              <a:gd name="connsiteX18" fmla="*/ 1282963 w 1534602"/>
              <a:gd name="connsiteY18" fmla="*/ 404026 h 1337366"/>
              <a:gd name="connsiteX19" fmla="*/ 1353254 w 1534602"/>
              <a:gd name="connsiteY19" fmla="*/ 391147 h 1337366"/>
              <a:gd name="connsiteX20" fmla="*/ 1388248 w 1534602"/>
              <a:gd name="connsiteY20" fmla="*/ 340291 h 1337366"/>
              <a:gd name="connsiteX21" fmla="*/ 1455089 w 1534602"/>
              <a:gd name="connsiteY21" fmla="*/ 326004 h 1337366"/>
              <a:gd name="connsiteX22" fmla="*/ 1517085 w 1534602"/>
              <a:gd name="connsiteY22" fmla="*/ 368949 h 1337366"/>
              <a:gd name="connsiteX23" fmla="*/ 1502797 w 1534602"/>
              <a:gd name="connsiteY23" fmla="*/ 413468 h 1337366"/>
              <a:gd name="connsiteX24" fmla="*/ 1510748 w 1534602"/>
              <a:gd name="connsiteY24" fmla="*/ 556592 h 1337366"/>
              <a:gd name="connsiteX25" fmla="*/ 1534602 w 1534602"/>
              <a:gd name="connsiteY25" fmla="*/ 655155 h 1337366"/>
              <a:gd name="connsiteX26" fmla="*/ 1486839 w 1534602"/>
              <a:gd name="connsiteY26" fmla="*/ 774424 h 1337366"/>
              <a:gd name="connsiteX27" fmla="*/ 1415332 w 1534602"/>
              <a:gd name="connsiteY27" fmla="*/ 890546 h 1337366"/>
              <a:gd name="connsiteX28" fmla="*/ 1363925 w 1534602"/>
              <a:gd name="connsiteY28" fmla="*/ 975526 h 1337366"/>
              <a:gd name="connsiteX29" fmla="*/ 1248355 w 1534602"/>
              <a:gd name="connsiteY29" fmla="*/ 993913 h 1337366"/>
              <a:gd name="connsiteX30" fmla="*/ 1144988 w 1534602"/>
              <a:gd name="connsiteY30" fmla="*/ 1009816 h 1337366"/>
              <a:gd name="connsiteX31" fmla="*/ 1049572 w 1534602"/>
              <a:gd name="connsiteY31" fmla="*/ 1057524 h 1337366"/>
              <a:gd name="connsiteX32" fmla="*/ 946205 w 1534602"/>
              <a:gd name="connsiteY32" fmla="*/ 1073426 h 1337366"/>
              <a:gd name="connsiteX33" fmla="*/ 906449 w 1534602"/>
              <a:gd name="connsiteY33" fmla="*/ 1081378 h 1337366"/>
              <a:gd name="connsiteX34" fmla="*/ 882595 w 1534602"/>
              <a:gd name="connsiteY34" fmla="*/ 1081378 h 1337366"/>
              <a:gd name="connsiteX35" fmla="*/ 818985 w 1534602"/>
              <a:gd name="connsiteY35" fmla="*/ 1089329 h 1337366"/>
              <a:gd name="connsiteX36" fmla="*/ 803082 w 1534602"/>
              <a:gd name="connsiteY36" fmla="*/ 1168842 h 1337366"/>
              <a:gd name="connsiteX37" fmla="*/ 817328 w 1534602"/>
              <a:gd name="connsiteY37" fmla="*/ 1337366 h 1337366"/>
              <a:gd name="connsiteX38" fmla="*/ 715618 w 1534602"/>
              <a:gd name="connsiteY38" fmla="*/ 1264258 h 1337366"/>
              <a:gd name="connsiteX39" fmla="*/ 659958 w 1534602"/>
              <a:gd name="connsiteY39" fmla="*/ 1240404 h 1337366"/>
              <a:gd name="connsiteX40" fmla="*/ 540689 w 1534602"/>
              <a:gd name="connsiteY40" fmla="*/ 1176793 h 1337366"/>
              <a:gd name="connsiteX41" fmla="*/ 524786 w 1534602"/>
              <a:gd name="connsiteY41" fmla="*/ 1129086 h 1337366"/>
              <a:gd name="connsiteX42" fmla="*/ 477078 w 1534602"/>
              <a:gd name="connsiteY42" fmla="*/ 1073426 h 1337366"/>
              <a:gd name="connsiteX43" fmla="*/ 453225 w 1534602"/>
              <a:gd name="connsiteY43" fmla="*/ 1113183 h 1337366"/>
              <a:gd name="connsiteX44" fmla="*/ 453225 w 1534602"/>
              <a:gd name="connsiteY44" fmla="*/ 1208599 h 1337366"/>
              <a:gd name="connsiteX45" fmla="*/ 453225 w 1534602"/>
              <a:gd name="connsiteY45" fmla="*/ 1296063 h 1337366"/>
              <a:gd name="connsiteX46" fmla="*/ 381663 w 1534602"/>
              <a:gd name="connsiteY46" fmla="*/ 1288112 h 1337366"/>
              <a:gd name="connsiteX47" fmla="*/ 349858 w 1534602"/>
              <a:gd name="connsiteY47" fmla="*/ 1160891 h 1337366"/>
              <a:gd name="connsiteX48" fmla="*/ 302150 w 1534602"/>
              <a:gd name="connsiteY48" fmla="*/ 1160891 h 1337366"/>
              <a:gd name="connsiteX49" fmla="*/ 214685 w 1534602"/>
              <a:gd name="connsiteY49" fmla="*/ 1081378 h 1337366"/>
              <a:gd name="connsiteX50" fmla="*/ 190832 w 1534602"/>
              <a:gd name="connsiteY50" fmla="*/ 1081378 h 1337366"/>
              <a:gd name="connsiteX51" fmla="*/ 159026 w 1534602"/>
              <a:gd name="connsiteY51" fmla="*/ 1105232 h 1337366"/>
              <a:gd name="connsiteX52" fmla="*/ 111318 w 1534602"/>
              <a:gd name="connsiteY52" fmla="*/ 1065475 h 1337366"/>
              <a:gd name="connsiteX53" fmla="*/ 127221 w 1534602"/>
              <a:gd name="connsiteY53" fmla="*/ 962108 h 1337366"/>
              <a:gd name="connsiteX54" fmla="*/ 127221 w 1534602"/>
              <a:gd name="connsiteY54" fmla="*/ 890546 h 1337366"/>
              <a:gd name="connsiteX55" fmla="*/ 39757 w 1534602"/>
              <a:gd name="connsiteY55" fmla="*/ 911143 h 1337366"/>
              <a:gd name="connsiteX56" fmla="*/ 0 w 1534602"/>
              <a:gd name="connsiteY56" fmla="*/ 771277 h 1337366"/>
              <a:gd name="connsiteX57" fmla="*/ 55659 w 1534602"/>
              <a:gd name="connsiteY57" fmla="*/ 763326 h 1337366"/>
              <a:gd name="connsiteX58" fmla="*/ 127221 w 1534602"/>
              <a:gd name="connsiteY58" fmla="*/ 763326 h 1337366"/>
              <a:gd name="connsiteX59" fmla="*/ 143124 w 1534602"/>
              <a:gd name="connsiteY59" fmla="*/ 675861 h 1337366"/>
              <a:gd name="connsiteX60" fmla="*/ 111318 w 1534602"/>
              <a:gd name="connsiteY60" fmla="*/ 628153 h 1337366"/>
              <a:gd name="connsiteX61" fmla="*/ 159026 w 1534602"/>
              <a:gd name="connsiteY61" fmla="*/ 604299 h 1337366"/>
              <a:gd name="connsiteX62" fmla="*/ 159026 w 1534602"/>
              <a:gd name="connsiteY62" fmla="*/ 524786 h 1337366"/>
              <a:gd name="connsiteX63" fmla="*/ 159026 w 1534602"/>
              <a:gd name="connsiteY63" fmla="*/ 453225 h 1337366"/>
              <a:gd name="connsiteX0" fmla="*/ 159026 w 1534602"/>
              <a:gd name="connsiteY0" fmla="*/ 453225 h 1337366"/>
              <a:gd name="connsiteX1" fmla="*/ 254442 w 1534602"/>
              <a:gd name="connsiteY1" fmla="*/ 262393 h 1337366"/>
              <a:gd name="connsiteX2" fmla="*/ 357809 w 1534602"/>
              <a:gd name="connsiteY2" fmla="*/ 318053 h 1337366"/>
              <a:gd name="connsiteX3" fmla="*/ 462225 w 1534602"/>
              <a:gd name="connsiteY3" fmla="*/ 327826 h 1337366"/>
              <a:gd name="connsiteX4" fmla="*/ 564543 w 1534602"/>
              <a:gd name="connsiteY4" fmla="*/ 294199 h 1337366"/>
              <a:gd name="connsiteX5" fmla="*/ 628153 w 1534602"/>
              <a:gd name="connsiteY5" fmla="*/ 246491 h 1337366"/>
              <a:gd name="connsiteX6" fmla="*/ 652007 w 1534602"/>
              <a:gd name="connsiteY6" fmla="*/ 143124 h 1337366"/>
              <a:gd name="connsiteX7" fmla="*/ 739472 w 1534602"/>
              <a:gd name="connsiteY7" fmla="*/ 143124 h 1337366"/>
              <a:gd name="connsiteX8" fmla="*/ 826936 w 1534602"/>
              <a:gd name="connsiteY8" fmla="*/ 135173 h 1337366"/>
              <a:gd name="connsiteX9" fmla="*/ 811033 w 1534602"/>
              <a:gd name="connsiteY9" fmla="*/ 39757 h 1337366"/>
              <a:gd name="connsiteX10" fmla="*/ 890546 w 1534602"/>
              <a:gd name="connsiteY10" fmla="*/ 31806 h 1337366"/>
              <a:gd name="connsiteX11" fmla="*/ 962108 w 1534602"/>
              <a:gd name="connsiteY11" fmla="*/ 0 h 1337366"/>
              <a:gd name="connsiteX12" fmla="*/ 1057524 w 1534602"/>
              <a:gd name="connsiteY12" fmla="*/ 47708 h 1337366"/>
              <a:gd name="connsiteX13" fmla="*/ 1129085 w 1534602"/>
              <a:gd name="connsiteY13" fmla="*/ 31806 h 1337366"/>
              <a:gd name="connsiteX14" fmla="*/ 1264258 w 1534602"/>
              <a:gd name="connsiteY14" fmla="*/ 127221 h 1337366"/>
              <a:gd name="connsiteX15" fmla="*/ 1232452 w 1534602"/>
              <a:gd name="connsiteY15" fmla="*/ 222637 h 1337366"/>
              <a:gd name="connsiteX16" fmla="*/ 1200647 w 1534602"/>
              <a:gd name="connsiteY16" fmla="*/ 238539 h 1337366"/>
              <a:gd name="connsiteX17" fmla="*/ 1216550 w 1534602"/>
              <a:gd name="connsiteY17" fmla="*/ 357809 h 1337366"/>
              <a:gd name="connsiteX18" fmla="*/ 1282963 w 1534602"/>
              <a:gd name="connsiteY18" fmla="*/ 404026 h 1337366"/>
              <a:gd name="connsiteX19" fmla="*/ 1353254 w 1534602"/>
              <a:gd name="connsiteY19" fmla="*/ 391147 h 1337366"/>
              <a:gd name="connsiteX20" fmla="*/ 1388248 w 1534602"/>
              <a:gd name="connsiteY20" fmla="*/ 340291 h 1337366"/>
              <a:gd name="connsiteX21" fmla="*/ 1455089 w 1534602"/>
              <a:gd name="connsiteY21" fmla="*/ 326004 h 1337366"/>
              <a:gd name="connsiteX22" fmla="*/ 1517085 w 1534602"/>
              <a:gd name="connsiteY22" fmla="*/ 368949 h 1337366"/>
              <a:gd name="connsiteX23" fmla="*/ 1517085 w 1534602"/>
              <a:gd name="connsiteY23" fmla="*/ 422993 h 1337366"/>
              <a:gd name="connsiteX24" fmla="*/ 1510748 w 1534602"/>
              <a:gd name="connsiteY24" fmla="*/ 556592 h 1337366"/>
              <a:gd name="connsiteX25" fmla="*/ 1534602 w 1534602"/>
              <a:gd name="connsiteY25" fmla="*/ 655155 h 1337366"/>
              <a:gd name="connsiteX26" fmla="*/ 1486839 w 1534602"/>
              <a:gd name="connsiteY26" fmla="*/ 774424 h 1337366"/>
              <a:gd name="connsiteX27" fmla="*/ 1415332 w 1534602"/>
              <a:gd name="connsiteY27" fmla="*/ 890546 h 1337366"/>
              <a:gd name="connsiteX28" fmla="*/ 1363925 w 1534602"/>
              <a:gd name="connsiteY28" fmla="*/ 975526 h 1337366"/>
              <a:gd name="connsiteX29" fmla="*/ 1248355 w 1534602"/>
              <a:gd name="connsiteY29" fmla="*/ 993913 h 1337366"/>
              <a:gd name="connsiteX30" fmla="*/ 1144988 w 1534602"/>
              <a:gd name="connsiteY30" fmla="*/ 1009816 h 1337366"/>
              <a:gd name="connsiteX31" fmla="*/ 1049572 w 1534602"/>
              <a:gd name="connsiteY31" fmla="*/ 1057524 h 1337366"/>
              <a:gd name="connsiteX32" fmla="*/ 946205 w 1534602"/>
              <a:gd name="connsiteY32" fmla="*/ 1073426 h 1337366"/>
              <a:gd name="connsiteX33" fmla="*/ 906449 w 1534602"/>
              <a:gd name="connsiteY33" fmla="*/ 1081378 h 1337366"/>
              <a:gd name="connsiteX34" fmla="*/ 882595 w 1534602"/>
              <a:gd name="connsiteY34" fmla="*/ 1081378 h 1337366"/>
              <a:gd name="connsiteX35" fmla="*/ 818985 w 1534602"/>
              <a:gd name="connsiteY35" fmla="*/ 1089329 h 1337366"/>
              <a:gd name="connsiteX36" fmla="*/ 803082 w 1534602"/>
              <a:gd name="connsiteY36" fmla="*/ 1168842 h 1337366"/>
              <a:gd name="connsiteX37" fmla="*/ 817328 w 1534602"/>
              <a:gd name="connsiteY37" fmla="*/ 1337366 h 1337366"/>
              <a:gd name="connsiteX38" fmla="*/ 715618 w 1534602"/>
              <a:gd name="connsiteY38" fmla="*/ 1264258 h 1337366"/>
              <a:gd name="connsiteX39" fmla="*/ 659958 w 1534602"/>
              <a:gd name="connsiteY39" fmla="*/ 1240404 h 1337366"/>
              <a:gd name="connsiteX40" fmla="*/ 540689 w 1534602"/>
              <a:gd name="connsiteY40" fmla="*/ 1176793 h 1337366"/>
              <a:gd name="connsiteX41" fmla="*/ 524786 w 1534602"/>
              <a:gd name="connsiteY41" fmla="*/ 1129086 h 1337366"/>
              <a:gd name="connsiteX42" fmla="*/ 477078 w 1534602"/>
              <a:gd name="connsiteY42" fmla="*/ 1073426 h 1337366"/>
              <a:gd name="connsiteX43" fmla="*/ 453225 w 1534602"/>
              <a:gd name="connsiteY43" fmla="*/ 1113183 h 1337366"/>
              <a:gd name="connsiteX44" fmla="*/ 453225 w 1534602"/>
              <a:gd name="connsiteY44" fmla="*/ 1208599 h 1337366"/>
              <a:gd name="connsiteX45" fmla="*/ 453225 w 1534602"/>
              <a:gd name="connsiteY45" fmla="*/ 1296063 h 1337366"/>
              <a:gd name="connsiteX46" fmla="*/ 381663 w 1534602"/>
              <a:gd name="connsiteY46" fmla="*/ 1288112 h 1337366"/>
              <a:gd name="connsiteX47" fmla="*/ 349858 w 1534602"/>
              <a:gd name="connsiteY47" fmla="*/ 1160891 h 1337366"/>
              <a:gd name="connsiteX48" fmla="*/ 302150 w 1534602"/>
              <a:gd name="connsiteY48" fmla="*/ 1160891 h 1337366"/>
              <a:gd name="connsiteX49" fmla="*/ 214685 w 1534602"/>
              <a:gd name="connsiteY49" fmla="*/ 1081378 h 1337366"/>
              <a:gd name="connsiteX50" fmla="*/ 190832 w 1534602"/>
              <a:gd name="connsiteY50" fmla="*/ 1081378 h 1337366"/>
              <a:gd name="connsiteX51" fmla="*/ 159026 w 1534602"/>
              <a:gd name="connsiteY51" fmla="*/ 1105232 h 1337366"/>
              <a:gd name="connsiteX52" fmla="*/ 111318 w 1534602"/>
              <a:gd name="connsiteY52" fmla="*/ 1065475 h 1337366"/>
              <a:gd name="connsiteX53" fmla="*/ 127221 w 1534602"/>
              <a:gd name="connsiteY53" fmla="*/ 962108 h 1337366"/>
              <a:gd name="connsiteX54" fmla="*/ 127221 w 1534602"/>
              <a:gd name="connsiteY54" fmla="*/ 890546 h 1337366"/>
              <a:gd name="connsiteX55" fmla="*/ 39757 w 1534602"/>
              <a:gd name="connsiteY55" fmla="*/ 911143 h 1337366"/>
              <a:gd name="connsiteX56" fmla="*/ 0 w 1534602"/>
              <a:gd name="connsiteY56" fmla="*/ 771277 h 1337366"/>
              <a:gd name="connsiteX57" fmla="*/ 55659 w 1534602"/>
              <a:gd name="connsiteY57" fmla="*/ 763326 h 1337366"/>
              <a:gd name="connsiteX58" fmla="*/ 127221 w 1534602"/>
              <a:gd name="connsiteY58" fmla="*/ 763326 h 1337366"/>
              <a:gd name="connsiteX59" fmla="*/ 143124 w 1534602"/>
              <a:gd name="connsiteY59" fmla="*/ 675861 h 1337366"/>
              <a:gd name="connsiteX60" fmla="*/ 111318 w 1534602"/>
              <a:gd name="connsiteY60" fmla="*/ 628153 h 1337366"/>
              <a:gd name="connsiteX61" fmla="*/ 159026 w 1534602"/>
              <a:gd name="connsiteY61" fmla="*/ 604299 h 1337366"/>
              <a:gd name="connsiteX62" fmla="*/ 159026 w 1534602"/>
              <a:gd name="connsiteY62" fmla="*/ 524786 h 1337366"/>
              <a:gd name="connsiteX63" fmla="*/ 159026 w 1534602"/>
              <a:gd name="connsiteY63" fmla="*/ 453225 h 1337366"/>
              <a:gd name="connsiteX0" fmla="*/ 159026 w 1567898"/>
              <a:gd name="connsiteY0" fmla="*/ 453225 h 1337366"/>
              <a:gd name="connsiteX1" fmla="*/ 254442 w 1567898"/>
              <a:gd name="connsiteY1" fmla="*/ 262393 h 1337366"/>
              <a:gd name="connsiteX2" fmla="*/ 357809 w 1567898"/>
              <a:gd name="connsiteY2" fmla="*/ 318053 h 1337366"/>
              <a:gd name="connsiteX3" fmla="*/ 462225 w 1567898"/>
              <a:gd name="connsiteY3" fmla="*/ 327826 h 1337366"/>
              <a:gd name="connsiteX4" fmla="*/ 564543 w 1567898"/>
              <a:gd name="connsiteY4" fmla="*/ 294199 h 1337366"/>
              <a:gd name="connsiteX5" fmla="*/ 628153 w 1567898"/>
              <a:gd name="connsiteY5" fmla="*/ 246491 h 1337366"/>
              <a:gd name="connsiteX6" fmla="*/ 652007 w 1567898"/>
              <a:gd name="connsiteY6" fmla="*/ 143124 h 1337366"/>
              <a:gd name="connsiteX7" fmla="*/ 739472 w 1567898"/>
              <a:gd name="connsiteY7" fmla="*/ 143124 h 1337366"/>
              <a:gd name="connsiteX8" fmla="*/ 826936 w 1567898"/>
              <a:gd name="connsiteY8" fmla="*/ 135173 h 1337366"/>
              <a:gd name="connsiteX9" fmla="*/ 811033 w 1567898"/>
              <a:gd name="connsiteY9" fmla="*/ 39757 h 1337366"/>
              <a:gd name="connsiteX10" fmla="*/ 890546 w 1567898"/>
              <a:gd name="connsiteY10" fmla="*/ 31806 h 1337366"/>
              <a:gd name="connsiteX11" fmla="*/ 962108 w 1567898"/>
              <a:gd name="connsiteY11" fmla="*/ 0 h 1337366"/>
              <a:gd name="connsiteX12" fmla="*/ 1057524 w 1567898"/>
              <a:gd name="connsiteY12" fmla="*/ 47708 h 1337366"/>
              <a:gd name="connsiteX13" fmla="*/ 1129085 w 1567898"/>
              <a:gd name="connsiteY13" fmla="*/ 31806 h 1337366"/>
              <a:gd name="connsiteX14" fmla="*/ 1264258 w 1567898"/>
              <a:gd name="connsiteY14" fmla="*/ 127221 h 1337366"/>
              <a:gd name="connsiteX15" fmla="*/ 1232452 w 1567898"/>
              <a:gd name="connsiteY15" fmla="*/ 222637 h 1337366"/>
              <a:gd name="connsiteX16" fmla="*/ 1200647 w 1567898"/>
              <a:gd name="connsiteY16" fmla="*/ 238539 h 1337366"/>
              <a:gd name="connsiteX17" fmla="*/ 1216550 w 1567898"/>
              <a:gd name="connsiteY17" fmla="*/ 357809 h 1337366"/>
              <a:gd name="connsiteX18" fmla="*/ 1282963 w 1567898"/>
              <a:gd name="connsiteY18" fmla="*/ 404026 h 1337366"/>
              <a:gd name="connsiteX19" fmla="*/ 1353254 w 1567898"/>
              <a:gd name="connsiteY19" fmla="*/ 391147 h 1337366"/>
              <a:gd name="connsiteX20" fmla="*/ 1388248 w 1567898"/>
              <a:gd name="connsiteY20" fmla="*/ 340291 h 1337366"/>
              <a:gd name="connsiteX21" fmla="*/ 1455089 w 1567898"/>
              <a:gd name="connsiteY21" fmla="*/ 326004 h 1337366"/>
              <a:gd name="connsiteX22" fmla="*/ 1517085 w 1567898"/>
              <a:gd name="connsiteY22" fmla="*/ 368949 h 1337366"/>
              <a:gd name="connsiteX23" fmla="*/ 1517085 w 1567898"/>
              <a:gd name="connsiteY23" fmla="*/ 422993 h 1337366"/>
              <a:gd name="connsiteX24" fmla="*/ 1567898 w 1567898"/>
              <a:gd name="connsiteY24" fmla="*/ 589930 h 1337366"/>
              <a:gd name="connsiteX25" fmla="*/ 1534602 w 1567898"/>
              <a:gd name="connsiteY25" fmla="*/ 655155 h 1337366"/>
              <a:gd name="connsiteX26" fmla="*/ 1486839 w 1567898"/>
              <a:gd name="connsiteY26" fmla="*/ 774424 h 1337366"/>
              <a:gd name="connsiteX27" fmla="*/ 1415332 w 1567898"/>
              <a:gd name="connsiteY27" fmla="*/ 890546 h 1337366"/>
              <a:gd name="connsiteX28" fmla="*/ 1363925 w 1567898"/>
              <a:gd name="connsiteY28" fmla="*/ 975526 h 1337366"/>
              <a:gd name="connsiteX29" fmla="*/ 1248355 w 1567898"/>
              <a:gd name="connsiteY29" fmla="*/ 993913 h 1337366"/>
              <a:gd name="connsiteX30" fmla="*/ 1144988 w 1567898"/>
              <a:gd name="connsiteY30" fmla="*/ 1009816 h 1337366"/>
              <a:gd name="connsiteX31" fmla="*/ 1049572 w 1567898"/>
              <a:gd name="connsiteY31" fmla="*/ 1057524 h 1337366"/>
              <a:gd name="connsiteX32" fmla="*/ 946205 w 1567898"/>
              <a:gd name="connsiteY32" fmla="*/ 1073426 h 1337366"/>
              <a:gd name="connsiteX33" fmla="*/ 906449 w 1567898"/>
              <a:gd name="connsiteY33" fmla="*/ 1081378 h 1337366"/>
              <a:gd name="connsiteX34" fmla="*/ 882595 w 1567898"/>
              <a:gd name="connsiteY34" fmla="*/ 1081378 h 1337366"/>
              <a:gd name="connsiteX35" fmla="*/ 818985 w 1567898"/>
              <a:gd name="connsiteY35" fmla="*/ 1089329 h 1337366"/>
              <a:gd name="connsiteX36" fmla="*/ 803082 w 1567898"/>
              <a:gd name="connsiteY36" fmla="*/ 1168842 h 1337366"/>
              <a:gd name="connsiteX37" fmla="*/ 817328 w 1567898"/>
              <a:gd name="connsiteY37" fmla="*/ 1337366 h 1337366"/>
              <a:gd name="connsiteX38" fmla="*/ 715618 w 1567898"/>
              <a:gd name="connsiteY38" fmla="*/ 1264258 h 1337366"/>
              <a:gd name="connsiteX39" fmla="*/ 659958 w 1567898"/>
              <a:gd name="connsiteY39" fmla="*/ 1240404 h 1337366"/>
              <a:gd name="connsiteX40" fmla="*/ 540689 w 1567898"/>
              <a:gd name="connsiteY40" fmla="*/ 1176793 h 1337366"/>
              <a:gd name="connsiteX41" fmla="*/ 524786 w 1567898"/>
              <a:gd name="connsiteY41" fmla="*/ 1129086 h 1337366"/>
              <a:gd name="connsiteX42" fmla="*/ 477078 w 1567898"/>
              <a:gd name="connsiteY42" fmla="*/ 1073426 h 1337366"/>
              <a:gd name="connsiteX43" fmla="*/ 453225 w 1567898"/>
              <a:gd name="connsiteY43" fmla="*/ 1113183 h 1337366"/>
              <a:gd name="connsiteX44" fmla="*/ 453225 w 1567898"/>
              <a:gd name="connsiteY44" fmla="*/ 1208599 h 1337366"/>
              <a:gd name="connsiteX45" fmla="*/ 453225 w 1567898"/>
              <a:gd name="connsiteY45" fmla="*/ 1296063 h 1337366"/>
              <a:gd name="connsiteX46" fmla="*/ 381663 w 1567898"/>
              <a:gd name="connsiteY46" fmla="*/ 1288112 h 1337366"/>
              <a:gd name="connsiteX47" fmla="*/ 349858 w 1567898"/>
              <a:gd name="connsiteY47" fmla="*/ 1160891 h 1337366"/>
              <a:gd name="connsiteX48" fmla="*/ 302150 w 1567898"/>
              <a:gd name="connsiteY48" fmla="*/ 1160891 h 1337366"/>
              <a:gd name="connsiteX49" fmla="*/ 214685 w 1567898"/>
              <a:gd name="connsiteY49" fmla="*/ 1081378 h 1337366"/>
              <a:gd name="connsiteX50" fmla="*/ 190832 w 1567898"/>
              <a:gd name="connsiteY50" fmla="*/ 1081378 h 1337366"/>
              <a:gd name="connsiteX51" fmla="*/ 159026 w 1567898"/>
              <a:gd name="connsiteY51" fmla="*/ 1105232 h 1337366"/>
              <a:gd name="connsiteX52" fmla="*/ 111318 w 1567898"/>
              <a:gd name="connsiteY52" fmla="*/ 1065475 h 1337366"/>
              <a:gd name="connsiteX53" fmla="*/ 127221 w 1567898"/>
              <a:gd name="connsiteY53" fmla="*/ 962108 h 1337366"/>
              <a:gd name="connsiteX54" fmla="*/ 127221 w 1567898"/>
              <a:gd name="connsiteY54" fmla="*/ 890546 h 1337366"/>
              <a:gd name="connsiteX55" fmla="*/ 39757 w 1567898"/>
              <a:gd name="connsiteY55" fmla="*/ 911143 h 1337366"/>
              <a:gd name="connsiteX56" fmla="*/ 0 w 1567898"/>
              <a:gd name="connsiteY56" fmla="*/ 771277 h 1337366"/>
              <a:gd name="connsiteX57" fmla="*/ 55659 w 1567898"/>
              <a:gd name="connsiteY57" fmla="*/ 763326 h 1337366"/>
              <a:gd name="connsiteX58" fmla="*/ 127221 w 1567898"/>
              <a:gd name="connsiteY58" fmla="*/ 763326 h 1337366"/>
              <a:gd name="connsiteX59" fmla="*/ 143124 w 1567898"/>
              <a:gd name="connsiteY59" fmla="*/ 675861 h 1337366"/>
              <a:gd name="connsiteX60" fmla="*/ 111318 w 1567898"/>
              <a:gd name="connsiteY60" fmla="*/ 628153 h 1337366"/>
              <a:gd name="connsiteX61" fmla="*/ 159026 w 1567898"/>
              <a:gd name="connsiteY61" fmla="*/ 604299 h 1337366"/>
              <a:gd name="connsiteX62" fmla="*/ 159026 w 1567898"/>
              <a:gd name="connsiteY62" fmla="*/ 524786 h 1337366"/>
              <a:gd name="connsiteX63" fmla="*/ 159026 w 1567898"/>
              <a:gd name="connsiteY63" fmla="*/ 453225 h 1337366"/>
              <a:gd name="connsiteX0" fmla="*/ 159026 w 1567898"/>
              <a:gd name="connsiteY0" fmla="*/ 453225 h 1337366"/>
              <a:gd name="connsiteX1" fmla="*/ 254442 w 1567898"/>
              <a:gd name="connsiteY1" fmla="*/ 262393 h 1337366"/>
              <a:gd name="connsiteX2" fmla="*/ 357809 w 1567898"/>
              <a:gd name="connsiteY2" fmla="*/ 318053 h 1337366"/>
              <a:gd name="connsiteX3" fmla="*/ 462225 w 1567898"/>
              <a:gd name="connsiteY3" fmla="*/ 327826 h 1337366"/>
              <a:gd name="connsiteX4" fmla="*/ 564543 w 1567898"/>
              <a:gd name="connsiteY4" fmla="*/ 294199 h 1337366"/>
              <a:gd name="connsiteX5" fmla="*/ 628153 w 1567898"/>
              <a:gd name="connsiteY5" fmla="*/ 246491 h 1337366"/>
              <a:gd name="connsiteX6" fmla="*/ 652007 w 1567898"/>
              <a:gd name="connsiteY6" fmla="*/ 143124 h 1337366"/>
              <a:gd name="connsiteX7" fmla="*/ 739472 w 1567898"/>
              <a:gd name="connsiteY7" fmla="*/ 143124 h 1337366"/>
              <a:gd name="connsiteX8" fmla="*/ 826936 w 1567898"/>
              <a:gd name="connsiteY8" fmla="*/ 135173 h 1337366"/>
              <a:gd name="connsiteX9" fmla="*/ 811033 w 1567898"/>
              <a:gd name="connsiteY9" fmla="*/ 39757 h 1337366"/>
              <a:gd name="connsiteX10" fmla="*/ 890546 w 1567898"/>
              <a:gd name="connsiteY10" fmla="*/ 31806 h 1337366"/>
              <a:gd name="connsiteX11" fmla="*/ 962108 w 1567898"/>
              <a:gd name="connsiteY11" fmla="*/ 0 h 1337366"/>
              <a:gd name="connsiteX12" fmla="*/ 1057524 w 1567898"/>
              <a:gd name="connsiteY12" fmla="*/ 47708 h 1337366"/>
              <a:gd name="connsiteX13" fmla="*/ 1129085 w 1567898"/>
              <a:gd name="connsiteY13" fmla="*/ 31806 h 1337366"/>
              <a:gd name="connsiteX14" fmla="*/ 1264258 w 1567898"/>
              <a:gd name="connsiteY14" fmla="*/ 127221 h 1337366"/>
              <a:gd name="connsiteX15" fmla="*/ 1232452 w 1567898"/>
              <a:gd name="connsiteY15" fmla="*/ 222637 h 1337366"/>
              <a:gd name="connsiteX16" fmla="*/ 1200647 w 1567898"/>
              <a:gd name="connsiteY16" fmla="*/ 238539 h 1337366"/>
              <a:gd name="connsiteX17" fmla="*/ 1216550 w 1567898"/>
              <a:gd name="connsiteY17" fmla="*/ 357809 h 1337366"/>
              <a:gd name="connsiteX18" fmla="*/ 1282963 w 1567898"/>
              <a:gd name="connsiteY18" fmla="*/ 404026 h 1337366"/>
              <a:gd name="connsiteX19" fmla="*/ 1353254 w 1567898"/>
              <a:gd name="connsiteY19" fmla="*/ 391147 h 1337366"/>
              <a:gd name="connsiteX20" fmla="*/ 1388248 w 1567898"/>
              <a:gd name="connsiteY20" fmla="*/ 340291 h 1337366"/>
              <a:gd name="connsiteX21" fmla="*/ 1455089 w 1567898"/>
              <a:gd name="connsiteY21" fmla="*/ 326004 h 1337366"/>
              <a:gd name="connsiteX22" fmla="*/ 1531372 w 1567898"/>
              <a:gd name="connsiteY22" fmla="*/ 368949 h 1337366"/>
              <a:gd name="connsiteX23" fmla="*/ 1517085 w 1567898"/>
              <a:gd name="connsiteY23" fmla="*/ 422993 h 1337366"/>
              <a:gd name="connsiteX24" fmla="*/ 1567898 w 1567898"/>
              <a:gd name="connsiteY24" fmla="*/ 589930 h 1337366"/>
              <a:gd name="connsiteX25" fmla="*/ 1534602 w 1567898"/>
              <a:gd name="connsiteY25" fmla="*/ 655155 h 1337366"/>
              <a:gd name="connsiteX26" fmla="*/ 1486839 w 1567898"/>
              <a:gd name="connsiteY26" fmla="*/ 774424 h 1337366"/>
              <a:gd name="connsiteX27" fmla="*/ 1415332 w 1567898"/>
              <a:gd name="connsiteY27" fmla="*/ 890546 h 1337366"/>
              <a:gd name="connsiteX28" fmla="*/ 1363925 w 1567898"/>
              <a:gd name="connsiteY28" fmla="*/ 975526 h 1337366"/>
              <a:gd name="connsiteX29" fmla="*/ 1248355 w 1567898"/>
              <a:gd name="connsiteY29" fmla="*/ 993913 h 1337366"/>
              <a:gd name="connsiteX30" fmla="*/ 1144988 w 1567898"/>
              <a:gd name="connsiteY30" fmla="*/ 1009816 h 1337366"/>
              <a:gd name="connsiteX31" fmla="*/ 1049572 w 1567898"/>
              <a:gd name="connsiteY31" fmla="*/ 1057524 h 1337366"/>
              <a:gd name="connsiteX32" fmla="*/ 946205 w 1567898"/>
              <a:gd name="connsiteY32" fmla="*/ 1073426 h 1337366"/>
              <a:gd name="connsiteX33" fmla="*/ 906449 w 1567898"/>
              <a:gd name="connsiteY33" fmla="*/ 1081378 h 1337366"/>
              <a:gd name="connsiteX34" fmla="*/ 882595 w 1567898"/>
              <a:gd name="connsiteY34" fmla="*/ 1081378 h 1337366"/>
              <a:gd name="connsiteX35" fmla="*/ 818985 w 1567898"/>
              <a:gd name="connsiteY35" fmla="*/ 1089329 h 1337366"/>
              <a:gd name="connsiteX36" fmla="*/ 803082 w 1567898"/>
              <a:gd name="connsiteY36" fmla="*/ 1168842 h 1337366"/>
              <a:gd name="connsiteX37" fmla="*/ 817328 w 1567898"/>
              <a:gd name="connsiteY37" fmla="*/ 1337366 h 1337366"/>
              <a:gd name="connsiteX38" fmla="*/ 715618 w 1567898"/>
              <a:gd name="connsiteY38" fmla="*/ 1264258 h 1337366"/>
              <a:gd name="connsiteX39" fmla="*/ 659958 w 1567898"/>
              <a:gd name="connsiteY39" fmla="*/ 1240404 h 1337366"/>
              <a:gd name="connsiteX40" fmla="*/ 540689 w 1567898"/>
              <a:gd name="connsiteY40" fmla="*/ 1176793 h 1337366"/>
              <a:gd name="connsiteX41" fmla="*/ 524786 w 1567898"/>
              <a:gd name="connsiteY41" fmla="*/ 1129086 h 1337366"/>
              <a:gd name="connsiteX42" fmla="*/ 477078 w 1567898"/>
              <a:gd name="connsiteY42" fmla="*/ 1073426 h 1337366"/>
              <a:gd name="connsiteX43" fmla="*/ 453225 w 1567898"/>
              <a:gd name="connsiteY43" fmla="*/ 1113183 h 1337366"/>
              <a:gd name="connsiteX44" fmla="*/ 453225 w 1567898"/>
              <a:gd name="connsiteY44" fmla="*/ 1208599 h 1337366"/>
              <a:gd name="connsiteX45" fmla="*/ 453225 w 1567898"/>
              <a:gd name="connsiteY45" fmla="*/ 1296063 h 1337366"/>
              <a:gd name="connsiteX46" fmla="*/ 381663 w 1567898"/>
              <a:gd name="connsiteY46" fmla="*/ 1288112 h 1337366"/>
              <a:gd name="connsiteX47" fmla="*/ 349858 w 1567898"/>
              <a:gd name="connsiteY47" fmla="*/ 1160891 h 1337366"/>
              <a:gd name="connsiteX48" fmla="*/ 302150 w 1567898"/>
              <a:gd name="connsiteY48" fmla="*/ 1160891 h 1337366"/>
              <a:gd name="connsiteX49" fmla="*/ 214685 w 1567898"/>
              <a:gd name="connsiteY49" fmla="*/ 1081378 h 1337366"/>
              <a:gd name="connsiteX50" fmla="*/ 190832 w 1567898"/>
              <a:gd name="connsiteY50" fmla="*/ 1081378 h 1337366"/>
              <a:gd name="connsiteX51" fmla="*/ 159026 w 1567898"/>
              <a:gd name="connsiteY51" fmla="*/ 1105232 h 1337366"/>
              <a:gd name="connsiteX52" fmla="*/ 111318 w 1567898"/>
              <a:gd name="connsiteY52" fmla="*/ 1065475 h 1337366"/>
              <a:gd name="connsiteX53" fmla="*/ 127221 w 1567898"/>
              <a:gd name="connsiteY53" fmla="*/ 962108 h 1337366"/>
              <a:gd name="connsiteX54" fmla="*/ 127221 w 1567898"/>
              <a:gd name="connsiteY54" fmla="*/ 890546 h 1337366"/>
              <a:gd name="connsiteX55" fmla="*/ 39757 w 1567898"/>
              <a:gd name="connsiteY55" fmla="*/ 911143 h 1337366"/>
              <a:gd name="connsiteX56" fmla="*/ 0 w 1567898"/>
              <a:gd name="connsiteY56" fmla="*/ 771277 h 1337366"/>
              <a:gd name="connsiteX57" fmla="*/ 55659 w 1567898"/>
              <a:gd name="connsiteY57" fmla="*/ 763326 h 1337366"/>
              <a:gd name="connsiteX58" fmla="*/ 127221 w 1567898"/>
              <a:gd name="connsiteY58" fmla="*/ 763326 h 1337366"/>
              <a:gd name="connsiteX59" fmla="*/ 143124 w 1567898"/>
              <a:gd name="connsiteY59" fmla="*/ 675861 h 1337366"/>
              <a:gd name="connsiteX60" fmla="*/ 111318 w 1567898"/>
              <a:gd name="connsiteY60" fmla="*/ 628153 h 1337366"/>
              <a:gd name="connsiteX61" fmla="*/ 159026 w 1567898"/>
              <a:gd name="connsiteY61" fmla="*/ 604299 h 1337366"/>
              <a:gd name="connsiteX62" fmla="*/ 159026 w 1567898"/>
              <a:gd name="connsiteY62" fmla="*/ 524786 h 1337366"/>
              <a:gd name="connsiteX63" fmla="*/ 159026 w 1567898"/>
              <a:gd name="connsiteY63" fmla="*/ 453225 h 1337366"/>
              <a:gd name="connsiteX0" fmla="*/ 159026 w 1567898"/>
              <a:gd name="connsiteY0" fmla="*/ 453225 h 1337366"/>
              <a:gd name="connsiteX1" fmla="*/ 254442 w 1567898"/>
              <a:gd name="connsiteY1" fmla="*/ 262393 h 1337366"/>
              <a:gd name="connsiteX2" fmla="*/ 357809 w 1567898"/>
              <a:gd name="connsiteY2" fmla="*/ 318053 h 1337366"/>
              <a:gd name="connsiteX3" fmla="*/ 462225 w 1567898"/>
              <a:gd name="connsiteY3" fmla="*/ 327826 h 1337366"/>
              <a:gd name="connsiteX4" fmla="*/ 564543 w 1567898"/>
              <a:gd name="connsiteY4" fmla="*/ 294199 h 1337366"/>
              <a:gd name="connsiteX5" fmla="*/ 628153 w 1567898"/>
              <a:gd name="connsiteY5" fmla="*/ 246491 h 1337366"/>
              <a:gd name="connsiteX6" fmla="*/ 652007 w 1567898"/>
              <a:gd name="connsiteY6" fmla="*/ 143124 h 1337366"/>
              <a:gd name="connsiteX7" fmla="*/ 739472 w 1567898"/>
              <a:gd name="connsiteY7" fmla="*/ 143124 h 1337366"/>
              <a:gd name="connsiteX8" fmla="*/ 826936 w 1567898"/>
              <a:gd name="connsiteY8" fmla="*/ 135173 h 1337366"/>
              <a:gd name="connsiteX9" fmla="*/ 811033 w 1567898"/>
              <a:gd name="connsiteY9" fmla="*/ 39757 h 1337366"/>
              <a:gd name="connsiteX10" fmla="*/ 890546 w 1567898"/>
              <a:gd name="connsiteY10" fmla="*/ 31806 h 1337366"/>
              <a:gd name="connsiteX11" fmla="*/ 962108 w 1567898"/>
              <a:gd name="connsiteY11" fmla="*/ 0 h 1337366"/>
              <a:gd name="connsiteX12" fmla="*/ 1057524 w 1567898"/>
              <a:gd name="connsiteY12" fmla="*/ 47708 h 1337366"/>
              <a:gd name="connsiteX13" fmla="*/ 1129085 w 1567898"/>
              <a:gd name="connsiteY13" fmla="*/ 31806 h 1337366"/>
              <a:gd name="connsiteX14" fmla="*/ 1264258 w 1567898"/>
              <a:gd name="connsiteY14" fmla="*/ 127221 h 1337366"/>
              <a:gd name="connsiteX15" fmla="*/ 1232452 w 1567898"/>
              <a:gd name="connsiteY15" fmla="*/ 222637 h 1337366"/>
              <a:gd name="connsiteX16" fmla="*/ 1200647 w 1567898"/>
              <a:gd name="connsiteY16" fmla="*/ 238539 h 1337366"/>
              <a:gd name="connsiteX17" fmla="*/ 1216550 w 1567898"/>
              <a:gd name="connsiteY17" fmla="*/ 357809 h 1337366"/>
              <a:gd name="connsiteX18" fmla="*/ 1282963 w 1567898"/>
              <a:gd name="connsiteY18" fmla="*/ 404026 h 1337366"/>
              <a:gd name="connsiteX19" fmla="*/ 1353254 w 1567898"/>
              <a:gd name="connsiteY19" fmla="*/ 391147 h 1337366"/>
              <a:gd name="connsiteX20" fmla="*/ 1388248 w 1567898"/>
              <a:gd name="connsiteY20" fmla="*/ 340291 h 1337366"/>
              <a:gd name="connsiteX21" fmla="*/ 1455089 w 1567898"/>
              <a:gd name="connsiteY21" fmla="*/ 326004 h 1337366"/>
              <a:gd name="connsiteX22" fmla="*/ 1531372 w 1567898"/>
              <a:gd name="connsiteY22" fmla="*/ 368949 h 1337366"/>
              <a:gd name="connsiteX23" fmla="*/ 1517085 w 1567898"/>
              <a:gd name="connsiteY23" fmla="*/ 422993 h 1337366"/>
              <a:gd name="connsiteX24" fmla="*/ 1567898 w 1567898"/>
              <a:gd name="connsiteY24" fmla="*/ 589930 h 1337366"/>
              <a:gd name="connsiteX25" fmla="*/ 1534602 w 1567898"/>
              <a:gd name="connsiteY25" fmla="*/ 655155 h 1337366"/>
              <a:gd name="connsiteX26" fmla="*/ 1486839 w 1567898"/>
              <a:gd name="connsiteY26" fmla="*/ 774424 h 1337366"/>
              <a:gd name="connsiteX27" fmla="*/ 1415332 w 1567898"/>
              <a:gd name="connsiteY27" fmla="*/ 890546 h 1337366"/>
              <a:gd name="connsiteX28" fmla="*/ 1363925 w 1567898"/>
              <a:gd name="connsiteY28" fmla="*/ 975526 h 1337366"/>
              <a:gd name="connsiteX29" fmla="*/ 1248355 w 1567898"/>
              <a:gd name="connsiteY29" fmla="*/ 993913 h 1337366"/>
              <a:gd name="connsiteX30" fmla="*/ 1144988 w 1567898"/>
              <a:gd name="connsiteY30" fmla="*/ 1009816 h 1337366"/>
              <a:gd name="connsiteX31" fmla="*/ 1049572 w 1567898"/>
              <a:gd name="connsiteY31" fmla="*/ 1057524 h 1337366"/>
              <a:gd name="connsiteX32" fmla="*/ 946205 w 1567898"/>
              <a:gd name="connsiteY32" fmla="*/ 1073426 h 1337366"/>
              <a:gd name="connsiteX33" fmla="*/ 906449 w 1567898"/>
              <a:gd name="connsiteY33" fmla="*/ 1081378 h 1337366"/>
              <a:gd name="connsiteX34" fmla="*/ 882595 w 1567898"/>
              <a:gd name="connsiteY34" fmla="*/ 1081378 h 1337366"/>
              <a:gd name="connsiteX35" fmla="*/ 818985 w 1567898"/>
              <a:gd name="connsiteY35" fmla="*/ 1089329 h 1337366"/>
              <a:gd name="connsiteX36" fmla="*/ 803082 w 1567898"/>
              <a:gd name="connsiteY36" fmla="*/ 1168842 h 1337366"/>
              <a:gd name="connsiteX37" fmla="*/ 817328 w 1567898"/>
              <a:gd name="connsiteY37" fmla="*/ 1337366 h 1337366"/>
              <a:gd name="connsiteX38" fmla="*/ 715618 w 1567898"/>
              <a:gd name="connsiteY38" fmla="*/ 1264258 h 1337366"/>
              <a:gd name="connsiteX39" fmla="*/ 659958 w 1567898"/>
              <a:gd name="connsiteY39" fmla="*/ 1240404 h 1337366"/>
              <a:gd name="connsiteX40" fmla="*/ 540689 w 1567898"/>
              <a:gd name="connsiteY40" fmla="*/ 1176793 h 1337366"/>
              <a:gd name="connsiteX41" fmla="*/ 524786 w 1567898"/>
              <a:gd name="connsiteY41" fmla="*/ 1129086 h 1337366"/>
              <a:gd name="connsiteX42" fmla="*/ 477078 w 1567898"/>
              <a:gd name="connsiteY42" fmla="*/ 1073426 h 1337366"/>
              <a:gd name="connsiteX43" fmla="*/ 453225 w 1567898"/>
              <a:gd name="connsiteY43" fmla="*/ 1113183 h 1337366"/>
              <a:gd name="connsiteX44" fmla="*/ 453225 w 1567898"/>
              <a:gd name="connsiteY44" fmla="*/ 1208599 h 1337366"/>
              <a:gd name="connsiteX45" fmla="*/ 453225 w 1567898"/>
              <a:gd name="connsiteY45" fmla="*/ 1296063 h 1337366"/>
              <a:gd name="connsiteX46" fmla="*/ 381663 w 1567898"/>
              <a:gd name="connsiteY46" fmla="*/ 1288112 h 1337366"/>
              <a:gd name="connsiteX47" fmla="*/ 349858 w 1567898"/>
              <a:gd name="connsiteY47" fmla="*/ 1160891 h 1337366"/>
              <a:gd name="connsiteX48" fmla="*/ 302150 w 1567898"/>
              <a:gd name="connsiteY48" fmla="*/ 1160891 h 1337366"/>
              <a:gd name="connsiteX49" fmla="*/ 214685 w 1567898"/>
              <a:gd name="connsiteY49" fmla="*/ 1081378 h 1337366"/>
              <a:gd name="connsiteX50" fmla="*/ 190832 w 1567898"/>
              <a:gd name="connsiteY50" fmla="*/ 1081378 h 1337366"/>
              <a:gd name="connsiteX51" fmla="*/ 159026 w 1567898"/>
              <a:gd name="connsiteY51" fmla="*/ 1105232 h 1337366"/>
              <a:gd name="connsiteX52" fmla="*/ 111318 w 1567898"/>
              <a:gd name="connsiteY52" fmla="*/ 1065475 h 1337366"/>
              <a:gd name="connsiteX53" fmla="*/ 127221 w 1567898"/>
              <a:gd name="connsiteY53" fmla="*/ 962108 h 1337366"/>
              <a:gd name="connsiteX54" fmla="*/ 127221 w 1567898"/>
              <a:gd name="connsiteY54" fmla="*/ 890546 h 1337366"/>
              <a:gd name="connsiteX55" fmla="*/ 39757 w 1567898"/>
              <a:gd name="connsiteY55" fmla="*/ 911143 h 1337366"/>
              <a:gd name="connsiteX56" fmla="*/ 0 w 1567898"/>
              <a:gd name="connsiteY56" fmla="*/ 795089 h 1337366"/>
              <a:gd name="connsiteX57" fmla="*/ 55659 w 1567898"/>
              <a:gd name="connsiteY57" fmla="*/ 763326 h 1337366"/>
              <a:gd name="connsiteX58" fmla="*/ 127221 w 1567898"/>
              <a:gd name="connsiteY58" fmla="*/ 763326 h 1337366"/>
              <a:gd name="connsiteX59" fmla="*/ 143124 w 1567898"/>
              <a:gd name="connsiteY59" fmla="*/ 675861 h 1337366"/>
              <a:gd name="connsiteX60" fmla="*/ 111318 w 1567898"/>
              <a:gd name="connsiteY60" fmla="*/ 628153 h 1337366"/>
              <a:gd name="connsiteX61" fmla="*/ 159026 w 1567898"/>
              <a:gd name="connsiteY61" fmla="*/ 604299 h 1337366"/>
              <a:gd name="connsiteX62" fmla="*/ 159026 w 1567898"/>
              <a:gd name="connsiteY62" fmla="*/ 524786 h 1337366"/>
              <a:gd name="connsiteX63" fmla="*/ 159026 w 1567898"/>
              <a:gd name="connsiteY63" fmla="*/ 453225 h 1337366"/>
              <a:gd name="connsiteX0" fmla="*/ 159026 w 1567898"/>
              <a:gd name="connsiteY0" fmla="*/ 453225 h 1337366"/>
              <a:gd name="connsiteX1" fmla="*/ 254442 w 1567898"/>
              <a:gd name="connsiteY1" fmla="*/ 262393 h 1337366"/>
              <a:gd name="connsiteX2" fmla="*/ 357809 w 1567898"/>
              <a:gd name="connsiteY2" fmla="*/ 318053 h 1337366"/>
              <a:gd name="connsiteX3" fmla="*/ 462225 w 1567898"/>
              <a:gd name="connsiteY3" fmla="*/ 327826 h 1337366"/>
              <a:gd name="connsiteX4" fmla="*/ 564543 w 1567898"/>
              <a:gd name="connsiteY4" fmla="*/ 294199 h 1337366"/>
              <a:gd name="connsiteX5" fmla="*/ 628153 w 1567898"/>
              <a:gd name="connsiteY5" fmla="*/ 246491 h 1337366"/>
              <a:gd name="connsiteX6" fmla="*/ 652007 w 1567898"/>
              <a:gd name="connsiteY6" fmla="*/ 143124 h 1337366"/>
              <a:gd name="connsiteX7" fmla="*/ 739472 w 1567898"/>
              <a:gd name="connsiteY7" fmla="*/ 143124 h 1337366"/>
              <a:gd name="connsiteX8" fmla="*/ 826936 w 1567898"/>
              <a:gd name="connsiteY8" fmla="*/ 135173 h 1337366"/>
              <a:gd name="connsiteX9" fmla="*/ 811033 w 1567898"/>
              <a:gd name="connsiteY9" fmla="*/ 39757 h 1337366"/>
              <a:gd name="connsiteX10" fmla="*/ 890546 w 1567898"/>
              <a:gd name="connsiteY10" fmla="*/ 31806 h 1337366"/>
              <a:gd name="connsiteX11" fmla="*/ 962108 w 1567898"/>
              <a:gd name="connsiteY11" fmla="*/ 0 h 1337366"/>
              <a:gd name="connsiteX12" fmla="*/ 1057524 w 1567898"/>
              <a:gd name="connsiteY12" fmla="*/ 47708 h 1337366"/>
              <a:gd name="connsiteX13" fmla="*/ 1129085 w 1567898"/>
              <a:gd name="connsiteY13" fmla="*/ 31806 h 1337366"/>
              <a:gd name="connsiteX14" fmla="*/ 1264258 w 1567898"/>
              <a:gd name="connsiteY14" fmla="*/ 127221 h 1337366"/>
              <a:gd name="connsiteX15" fmla="*/ 1232452 w 1567898"/>
              <a:gd name="connsiteY15" fmla="*/ 222637 h 1337366"/>
              <a:gd name="connsiteX16" fmla="*/ 1200647 w 1567898"/>
              <a:gd name="connsiteY16" fmla="*/ 238539 h 1337366"/>
              <a:gd name="connsiteX17" fmla="*/ 1216550 w 1567898"/>
              <a:gd name="connsiteY17" fmla="*/ 357809 h 1337366"/>
              <a:gd name="connsiteX18" fmla="*/ 1282963 w 1567898"/>
              <a:gd name="connsiteY18" fmla="*/ 404026 h 1337366"/>
              <a:gd name="connsiteX19" fmla="*/ 1353254 w 1567898"/>
              <a:gd name="connsiteY19" fmla="*/ 391147 h 1337366"/>
              <a:gd name="connsiteX20" fmla="*/ 1388248 w 1567898"/>
              <a:gd name="connsiteY20" fmla="*/ 340291 h 1337366"/>
              <a:gd name="connsiteX21" fmla="*/ 1455089 w 1567898"/>
              <a:gd name="connsiteY21" fmla="*/ 326004 h 1337366"/>
              <a:gd name="connsiteX22" fmla="*/ 1531372 w 1567898"/>
              <a:gd name="connsiteY22" fmla="*/ 368949 h 1337366"/>
              <a:gd name="connsiteX23" fmla="*/ 1517085 w 1567898"/>
              <a:gd name="connsiteY23" fmla="*/ 422993 h 1337366"/>
              <a:gd name="connsiteX24" fmla="*/ 1567898 w 1567898"/>
              <a:gd name="connsiteY24" fmla="*/ 589930 h 1337366"/>
              <a:gd name="connsiteX25" fmla="*/ 1534602 w 1567898"/>
              <a:gd name="connsiteY25" fmla="*/ 655155 h 1337366"/>
              <a:gd name="connsiteX26" fmla="*/ 1486839 w 1567898"/>
              <a:gd name="connsiteY26" fmla="*/ 774424 h 1337366"/>
              <a:gd name="connsiteX27" fmla="*/ 1415332 w 1567898"/>
              <a:gd name="connsiteY27" fmla="*/ 890546 h 1337366"/>
              <a:gd name="connsiteX28" fmla="*/ 1363925 w 1567898"/>
              <a:gd name="connsiteY28" fmla="*/ 975526 h 1337366"/>
              <a:gd name="connsiteX29" fmla="*/ 1248355 w 1567898"/>
              <a:gd name="connsiteY29" fmla="*/ 993913 h 1337366"/>
              <a:gd name="connsiteX30" fmla="*/ 1144988 w 1567898"/>
              <a:gd name="connsiteY30" fmla="*/ 1009816 h 1337366"/>
              <a:gd name="connsiteX31" fmla="*/ 1049572 w 1567898"/>
              <a:gd name="connsiteY31" fmla="*/ 1057524 h 1337366"/>
              <a:gd name="connsiteX32" fmla="*/ 946205 w 1567898"/>
              <a:gd name="connsiteY32" fmla="*/ 1073426 h 1337366"/>
              <a:gd name="connsiteX33" fmla="*/ 906449 w 1567898"/>
              <a:gd name="connsiteY33" fmla="*/ 1081378 h 1337366"/>
              <a:gd name="connsiteX34" fmla="*/ 882595 w 1567898"/>
              <a:gd name="connsiteY34" fmla="*/ 1081378 h 1337366"/>
              <a:gd name="connsiteX35" fmla="*/ 818985 w 1567898"/>
              <a:gd name="connsiteY35" fmla="*/ 1089329 h 1337366"/>
              <a:gd name="connsiteX36" fmla="*/ 803082 w 1567898"/>
              <a:gd name="connsiteY36" fmla="*/ 1168842 h 1337366"/>
              <a:gd name="connsiteX37" fmla="*/ 817328 w 1567898"/>
              <a:gd name="connsiteY37" fmla="*/ 1337366 h 1337366"/>
              <a:gd name="connsiteX38" fmla="*/ 715618 w 1567898"/>
              <a:gd name="connsiteY38" fmla="*/ 1264258 h 1337366"/>
              <a:gd name="connsiteX39" fmla="*/ 659958 w 1567898"/>
              <a:gd name="connsiteY39" fmla="*/ 1240404 h 1337366"/>
              <a:gd name="connsiteX40" fmla="*/ 540689 w 1567898"/>
              <a:gd name="connsiteY40" fmla="*/ 1176793 h 1337366"/>
              <a:gd name="connsiteX41" fmla="*/ 524786 w 1567898"/>
              <a:gd name="connsiteY41" fmla="*/ 1129086 h 1337366"/>
              <a:gd name="connsiteX42" fmla="*/ 477078 w 1567898"/>
              <a:gd name="connsiteY42" fmla="*/ 1073426 h 1337366"/>
              <a:gd name="connsiteX43" fmla="*/ 453225 w 1567898"/>
              <a:gd name="connsiteY43" fmla="*/ 1113183 h 1337366"/>
              <a:gd name="connsiteX44" fmla="*/ 453225 w 1567898"/>
              <a:gd name="connsiteY44" fmla="*/ 1208599 h 1337366"/>
              <a:gd name="connsiteX45" fmla="*/ 453225 w 1567898"/>
              <a:gd name="connsiteY45" fmla="*/ 1296063 h 1337366"/>
              <a:gd name="connsiteX46" fmla="*/ 381663 w 1567898"/>
              <a:gd name="connsiteY46" fmla="*/ 1288112 h 1337366"/>
              <a:gd name="connsiteX47" fmla="*/ 349858 w 1567898"/>
              <a:gd name="connsiteY47" fmla="*/ 1160891 h 1337366"/>
              <a:gd name="connsiteX48" fmla="*/ 302150 w 1567898"/>
              <a:gd name="connsiteY48" fmla="*/ 1160891 h 1337366"/>
              <a:gd name="connsiteX49" fmla="*/ 214685 w 1567898"/>
              <a:gd name="connsiteY49" fmla="*/ 1081378 h 1337366"/>
              <a:gd name="connsiteX50" fmla="*/ 190832 w 1567898"/>
              <a:gd name="connsiteY50" fmla="*/ 1081378 h 1337366"/>
              <a:gd name="connsiteX51" fmla="*/ 159026 w 1567898"/>
              <a:gd name="connsiteY51" fmla="*/ 1105232 h 1337366"/>
              <a:gd name="connsiteX52" fmla="*/ 111318 w 1567898"/>
              <a:gd name="connsiteY52" fmla="*/ 1065475 h 1337366"/>
              <a:gd name="connsiteX53" fmla="*/ 127221 w 1567898"/>
              <a:gd name="connsiteY53" fmla="*/ 962108 h 1337366"/>
              <a:gd name="connsiteX54" fmla="*/ 127221 w 1567898"/>
              <a:gd name="connsiteY54" fmla="*/ 890546 h 1337366"/>
              <a:gd name="connsiteX55" fmla="*/ 39757 w 1567898"/>
              <a:gd name="connsiteY55" fmla="*/ 911143 h 1337366"/>
              <a:gd name="connsiteX56" fmla="*/ 0 w 1567898"/>
              <a:gd name="connsiteY56" fmla="*/ 795089 h 1337366"/>
              <a:gd name="connsiteX57" fmla="*/ 79471 w 1567898"/>
              <a:gd name="connsiteY57" fmla="*/ 796663 h 1337366"/>
              <a:gd name="connsiteX58" fmla="*/ 127221 w 1567898"/>
              <a:gd name="connsiteY58" fmla="*/ 763326 h 1337366"/>
              <a:gd name="connsiteX59" fmla="*/ 143124 w 1567898"/>
              <a:gd name="connsiteY59" fmla="*/ 675861 h 1337366"/>
              <a:gd name="connsiteX60" fmla="*/ 111318 w 1567898"/>
              <a:gd name="connsiteY60" fmla="*/ 628153 h 1337366"/>
              <a:gd name="connsiteX61" fmla="*/ 159026 w 1567898"/>
              <a:gd name="connsiteY61" fmla="*/ 604299 h 1337366"/>
              <a:gd name="connsiteX62" fmla="*/ 159026 w 1567898"/>
              <a:gd name="connsiteY62" fmla="*/ 524786 h 1337366"/>
              <a:gd name="connsiteX63" fmla="*/ 159026 w 1567898"/>
              <a:gd name="connsiteY63" fmla="*/ 453225 h 1337366"/>
              <a:gd name="connsiteX0" fmla="*/ 159026 w 1567898"/>
              <a:gd name="connsiteY0" fmla="*/ 453225 h 1337366"/>
              <a:gd name="connsiteX1" fmla="*/ 254442 w 1567898"/>
              <a:gd name="connsiteY1" fmla="*/ 262393 h 1337366"/>
              <a:gd name="connsiteX2" fmla="*/ 357809 w 1567898"/>
              <a:gd name="connsiteY2" fmla="*/ 318053 h 1337366"/>
              <a:gd name="connsiteX3" fmla="*/ 462225 w 1567898"/>
              <a:gd name="connsiteY3" fmla="*/ 327826 h 1337366"/>
              <a:gd name="connsiteX4" fmla="*/ 564543 w 1567898"/>
              <a:gd name="connsiteY4" fmla="*/ 294199 h 1337366"/>
              <a:gd name="connsiteX5" fmla="*/ 628153 w 1567898"/>
              <a:gd name="connsiteY5" fmla="*/ 246491 h 1337366"/>
              <a:gd name="connsiteX6" fmla="*/ 652007 w 1567898"/>
              <a:gd name="connsiteY6" fmla="*/ 143124 h 1337366"/>
              <a:gd name="connsiteX7" fmla="*/ 739472 w 1567898"/>
              <a:gd name="connsiteY7" fmla="*/ 143124 h 1337366"/>
              <a:gd name="connsiteX8" fmla="*/ 826936 w 1567898"/>
              <a:gd name="connsiteY8" fmla="*/ 135173 h 1337366"/>
              <a:gd name="connsiteX9" fmla="*/ 811033 w 1567898"/>
              <a:gd name="connsiteY9" fmla="*/ 39757 h 1337366"/>
              <a:gd name="connsiteX10" fmla="*/ 890546 w 1567898"/>
              <a:gd name="connsiteY10" fmla="*/ 31806 h 1337366"/>
              <a:gd name="connsiteX11" fmla="*/ 962108 w 1567898"/>
              <a:gd name="connsiteY11" fmla="*/ 0 h 1337366"/>
              <a:gd name="connsiteX12" fmla="*/ 1057524 w 1567898"/>
              <a:gd name="connsiteY12" fmla="*/ 47708 h 1337366"/>
              <a:gd name="connsiteX13" fmla="*/ 1129085 w 1567898"/>
              <a:gd name="connsiteY13" fmla="*/ 31806 h 1337366"/>
              <a:gd name="connsiteX14" fmla="*/ 1264258 w 1567898"/>
              <a:gd name="connsiteY14" fmla="*/ 127221 h 1337366"/>
              <a:gd name="connsiteX15" fmla="*/ 1232452 w 1567898"/>
              <a:gd name="connsiteY15" fmla="*/ 222637 h 1337366"/>
              <a:gd name="connsiteX16" fmla="*/ 1200647 w 1567898"/>
              <a:gd name="connsiteY16" fmla="*/ 238539 h 1337366"/>
              <a:gd name="connsiteX17" fmla="*/ 1216550 w 1567898"/>
              <a:gd name="connsiteY17" fmla="*/ 357809 h 1337366"/>
              <a:gd name="connsiteX18" fmla="*/ 1282963 w 1567898"/>
              <a:gd name="connsiteY18" fmla="*/ 404026 h 1337366"/>
              <a:gd name="connsiteX19" fmla="*/ 1353254 w 1567898"/>
              <a:gd name="connsiteY19" fmla="*/ 391147 h 1337366"/>
              <a:gd name="connsiteX20" fmla="*/ 1388248 w 1567898"/>
              <a:gd name="connsiteY20" fmla="*/ 340291 h 1337366"/>
              <a:gd name="connsiteX21" fmla="*/ 1455089 w 1567898"/>
              <a:gd name="connsiteY21" fmla="*/ 326004 h 1337366"/>
              <a:gd name="connsiteX22" fmla="*/ 1531372 w 1567898"/>
              <a:gd name="connsiteY22" fmla="*/ 368949 h 1337366"/>
              <a:gd name="connsiteX23" fmla="*/ 1517085 w 1567898"/>
              <a:gd name="connsiteY23" fmla="*/ 422993 h 1337366"/>
              <a:gd name="connsiteX24" fmla="*/ 1567898 w 1567898"/>
              <a:gd name="connsiteY24" fmla="*/ 589930 h 1337366"/>
              <a:gd name="connsiteX25" fmla="*/ 1534602 w 1567898"/>
              <a:gd name="connsiteY25" fmla="*/ 655155 h 1337366"/>
              <a:gd name="connsiteX26" fmla="*/ 1486839 w 1567898"/>
              <a:gd name="connsiteY26" fmla="*/ 774424 h 1337366"/>
              <a:gd name="connsiteX27" fmla="*/ 1415332 w 1567898"/>
              <a:gd name="connsiteY27" fmla="*/ 890546 h 1337366"/>
              <a:gd name="connsiteX28" fmla="*/ 1363925 w 1567898"/>
              <a:gd name="connsiteY28" fmla="*/ 975526 h 1337366"/>
              <a:gd name="connsiteX29" fmla="*/ 1248355 w 1567898"/>
              <a:gd name="connsiteY29" fmla="*/ 993913 h 1337366"/>
              <a:gd name="connsiteX30" fmla="*/ 1144988 w 1567898"/>
              <a:gd name="connsiteY30" fmla="*/ 1009816 h 1337366"/>
              <a:gd name="connsiteX31" fmla="*/ 1049572 w 1567898"/>
              <a:gd name="connsiteY31" fmla="*/ 1057524 h 1337366"/>
              <a:gd name="connsiteX32" fmla="*/ 946205 w 1567898"/>
              <a:gd name="connsiteY32" fmla="*/ 1073426 h 1337366"/>
              <a:gd name="connsiteX33" fmla="*/ 906449 w 1567898"/>
              <a:gd name="connsiteY33" fmla="*/ 1081378 h 1337366"/>
              <a:gd name="connsiteX34" fmla="*/ 882595 w 1567898"/>
              <a:gd name="connsiteY34" fmla="*/ 1081378 h 1337366"/>
              <a:gd name="connsiteX35" fmla="*/ 818985 w 1567898"/>
              <a:gd name="connsiteY35" fmla="*/ 1089329 h 1337366"/>
              <a:gd name="connsiteX36" fmla="*/ 803082 w 1567898"/>
              <a:gd name="connsiteY36" fmla="*/ 1168842 h 1337366"/>
              <a:gd name="connsiteX37" fmla="*/ 817328 w 1567898"/>
              <a:gd name="connsiteY37" fmla="*/ 1337366 h 1337366"/>
              <a:gd name="connsiteX38" fmla="*/ 806106 w 1567898"/>
              <a:gd name="connsiteY38" fmla="*/ 1326171 h 1337366"/>
              <a:gd name="connsiteX39" fmla="*/ 659958 w 1567898"/>
              <a:gd name="connsiteY39" fmla="*/ 1240404 h 1337366"/>
              <a:gd name="connsiteX40" fmla="*/ 540689 w 1567898"/>
              <a:gd name="connsiteY40" fmla="*/ 1176793 h 1337366"/>
              <a:gd name="connsiteX41" fmla="*/ 524786 w 1567898"/>
              <a:gd name="connsiteY41" fmla="*/ 1129086 h 1337366"/>
              <a:gd name="connsiteX42" fmla="*/ 477078 w 1567898"/>
              <a:gd name="connsiteY42" fmla="*/ 1073426 h 1337366"/>
              <a:gd name="connsiteX43" fmla="*/ 453225 w 1567898"/>
              <a:gd name="connsiteY43" fmla="*/ 1113183 h 1337366"/>
              <a:gd name="connsiteX44" fmla="*/ 453225 w 1567898"/>
              <a:gd name="connsiteY44" fmla="*/ 1208599 h 1337366"/>
              <a:gd name="connsiteX45" fmla="*/ 453225 w 1567898"/>
              <a:gd name="connsiteY45" fmla="*/ 1296063 h 1337366"/>
              <a:gd name="connsiteX46" fmla="*/ 381663 w 1567898"/>
              <a:gd name="connsiteY46" fmla="*/ 1288112 h 1337366"/>
              <a:gd name="connsiteX47" fmla="*/ 349858 w 1567898"/>
              <a:gd name="connsiteY47" fmla="*/ 1160891 h 1337366"/>
              <a:gd name="connsiteX48" fmla="*/ 302150 w 1567898"/>
              <a:gd name="connsiteY48" fmla="*/ 1160891 h 1337366"/>
              <a:gd name="connsiteX49" fmla="*/ 214685 w 1567898"/>
              <a:gd name="connsiteY49" fmla="*/ 1081378 h 1337366"/>
              <a:gd name="connsiteX50" fmla="*/ 190832 w 1567898"/>
              <a:gd name="connsiteY50" fmla="*/ 1081378 h 1337366"/>
              <a:gd name="connsiteX51" fmla="*/ 159026 w 1567898"/>
              <a:gd name="connsiteY51" fmla="*/ 1105232 h 1337366"/>
              <a:gd name="connsiteX52" fmla="*/ 111318 w 1567898"/>
              <a:gd name="connsiteY52" fmla="*/ 1065475 h 1337366"/>
              <a:gd name="connsiteX53" fmla="*/ 127221 w 1567898"/>
              <a:gd name="connsiteY53" fmla="*/ 962108 h 1337366"/>
              <a:gd name="connsiteX54" fmla="*/ 127221 w 1567898"/>
              <a:gd name="connsiteY54" fmla="*/ 890546 h 1337366"/>
              <a:gd name="connsiteX55" fmla="*/ 39757 w 1567898"/>
              <a:gd name="connsiteY55" fmla="*/ 911143 h 1337366"/>
              <a:gd name="connsiteX56" fmla="*/ 0 w 1567898"/>
              <a:gd name="connsiteY56" fmla="*/ 795089 h 1337366"/>
              <a:gd name="connsiteX57" fmla="*/ 79471 w 1567898"/>
              <a:gd name="connsiteY57" fmla="*/ 796663 h 1337366"/>
              <a:gd name="connsiteX58" fmla="*/ 127221 w 1567898"/>
              <a:gd name="connsiteY58" fmla="*/ 763326 h 1337366"/>
              <a:gd name="connsiteX59" fmla="*/ 143124 w 1567898"/>
              <a:gd name="connsiteY59" fmla="*/ 675861 h 1337366"/>
              <a:gd name="connsiteX60" fmla="*/ 111318 w 1567898"/>
              <a:gd name="connsiteY60" fmla="*/ 628153 h 1337366"/>
              <a:gd name="connsiteX61" fmla="*/ 159026 w 1567898"/>
              <a:gd name="connsiteY61" fmla="*/ 604299 h 1337366"/>
              <a:gd name="connsiteX62" fmla="*/ 159026 w 1567898"/>
              <a:gd name="connsiteY62" fmla="*/ 524786 h 1337366"/>
              <a:gd name="connsiteX63" fmla="*/ 159026 w 1567898"/>
              <a:gd name="connsiteY63" fmla="*/ 453225 h 1337366"/>
              <a:gd name="connsiteX0" fmla="*/ 159026 w 1567898"/>
              <a:gd name="connsiteY0" fmla="*/ 453225 h 1337366"/>
              <a:gd name="connsiteX1" fmla="*/ 254442 w 1567898"/>
              <a:gd name="connsiteY1" fmla="*/ 262393 h 1337366"/>
              <a:gd name="connsiteX2" fmla="*/ 357809 w 1567898"/>
              <a:gd name="connsiteY2" fmla="*/ 318053 h 1337366"/>
              <a:gd name="connsiteX3" fmla="*/ 462225 w 1567898"/>
              <a:gd name="connsiteY3" fmla="*/ 327826 h 1337366"/>
              <a:gd name="connsiteX4" fmla="*/ 564543 w 1567898"/>
              <a:gd name="connsiteY4" fmla="*/ 294199 h 1337366"/>
              <a:gd name="connsiteX5" fmla="*/ 628153 w 1567898"/>
              <a:gd name="connsiteY5" fmla="*/ 246491 h 1337366"/>
              <a:gd name="connsiteX6" fmla="*/ 652007 w 1567898"/>
              <a:gd name="connsiteY6" fmla="*/ 143124 h 1337366"/>
              <a:gd name="connsiteX7" fmla="*/ 739472 w 1567898"/>
              <a:gd name="connsiteY7" fmla="*/ 143124 h 1337366"/>
              <a:gd name="connsiteX8" fmla="*/ 826936 w 1567898"/>
              <a:gd name="connsiteY8" fmla="*/ 135173 h 1337366"/>
              <a:gd name="connsiteX9" fmla="*/ 811033 w 1567898"/>
              <a:gd name="connsiteY9" fmla="*/ 39757 h 1337366"/>
              <a:gd name="connsiteX10" fmla="*/ 890546 w 1567898"/>
              <a:gd name="connsiteY10" fmla="*/ 31806 h 1337366"/>
              <a:gd name="connsiteX11" fmla="*/ 962108 w 1567898"/>
              <a:gd name="connsiteY11" fmla="*/ 0 h 1337366"/>
              <a:gd name="connsiteX12" fmla="*/ 1057524 w 1567898"/>
              <a:gd name="connsiteY12" fmla="*/ 47708 h 1337366"/>
              <a:gd name="connsiteX13" fmla="*/ 1129085 w 1567898"/>
              <a:gd name="connsiteY13" fmla="*/ 31806 h 1337366"/>
              <a:gd name="connsiteX14" fmla="*/ 1264258 w 1567898"/>
              <a:gd name="connsiteY14" fmla="*/ 127221 h 1337366"/>
              <a:gd name="connsiteX15" fmla="*/ 1232452 w 1567898"/>
              <a:gd name="connsiteY15" fmla="*/ 222637 h 1337366"/>
              <a:gd name="connsiteX16" fmla="*/ 1200647 w 1567898"/>
              <a:gd name="connsiteY16" fmla="*/ 238539 h 1337366"/>
              <a:gd name="connsiteX17" fmla="*/ 1216550 w 1567898"/>
              <a:gd name="connsiteY17" fmla="*/ 357809 h 1337366"/>
              <a:gd name="connsiteX18" fmla="*/ 1282963 w 1567898"/>
              <a:gd name="connsiteY18" fmla="*/ 404026 h 1337366"/>
              <a:gd name="connsiteX19" fmla="*/ 1353254 w 1567898"/>
              <a:gd name="connsiteY19" fmla="*/ 391147 h 1337366"/>
              <a:gd name="connsiteX20" fmla="*/ 1388248 w 1567898"/>
              <a:gd name="connsiteY20" fmla="*/ 340291 h 1337366"/>
              <a:gd name="connsiteX21" fmla="*/ 1455089 w 1567898"/>
              <a:gd name="connsiteY21" fmla="*/ 326004 h 1337366"/>
              <a:gd name="connsiteX22" fmla="*/ 1531372 w 1567898"/>
              <a:gd name="connsiteY22" fmla="*/ 368949 h 1337366"/>
              <a:gd name="connsiteX23" fmla="*/ 1517085 w 1567898"/>
              <a:gd name="connsiteY23" fmla="*/ 422993 h 1337366"/>
              <a:gd name="connsiteX24" fmla="*/ 1567898 w 1567898"/>
              <a:gd name="connsiteY24" fmla="*/ 589930 h 1337366"/>
              <a:gd name="connsiteX25" fmla="*/ 1534602 w 1567898"/>
              <a:gd name="connsiteY25" fmla="*/ 655155 h 1337366"/>
              <a:gd name="connsiteX26" fmla="*/ 1486839 w 1567898"/>
              <a:gd name="connsiteY26" fmla="*/ 774424 h 1337366"/>
              <a:gd name="connsiteX27" fmla="*/ 1415332 w 1567898"/>
              <a:gd name="connsiteY27" fmla="*/ 890546 h 1337366"/>
              <a:gd name="connsiteX28" fmla="*/ 1363925 w 1567898"/>
              <a:gd name="connsiteY28" fmla="*/ 975526 h 1337366"/>
              <a:gd name="connsiteX29" fmla="*/ 1248355 w 1567898"/>
              <a:gd name="connsiteY29" fmla="*/ 993913 h 1337366"/>
              <a:gd name="connsiteX30" fmla="*/ 1144988 w 1567898"/>
              <a:gd name="connsiteY30" fmla="*/ 1009816 h 1337366"/>
              <a:gd name="connsiteX31" fmla="*/ 1049572 w 1567898"/>
              <a:gd name="connsiteY31" fmla="*/ 1057524 h 1337366"/>
              <a:gd name="connsiteX32" fmla="*/ 946205 w 1567898"/>
              <a:gd name="connsiteY32" fmla="*/ 1073426 h 1337366"/>
              <a:gd name="connsiteX33" fmla="*/ 906449 w 1567898"/>
              <a:gd name="connsiteY33" fmla="*/ 1081378 h 1337366"/>
              <a:gd name="connsiteX34" fmla="*/ 882595 w 1567898"/>
              <a:gd name="connsiteY34" fmla="*/ 1081378 h 1337366"/>
              <a:gd name="connsiteX35" fmla="*/ 818985 w 1567898"/>
              <a:gd name="connsiteY35" fmla="*/ 1089329 h 1337366"/>
              <a:gd name="connsiteX36" fmla="*/ 803082 w 1567898"/>
              <a:gd name="connsiteY36" fmla="*/ 1168842 h 1337366"/>
              <a:gd name="connsiteX37" fmla="*/ 817328 w 1567898"/>
              <a:gd name="connsiteY37" fmla="*/ 1337366 h 1337366"/>
              <a:gd name="connsiteX38" fmla="*/ 806106 w 1567898"/>
              <a:gd name="connsiteY38" fmla="*/ 1326171 h 1337366"/>
              <a:gd name="connsiteX39" fmla="*/ 679008 w 1567898"/>
              <a:gd name="connsiteY39" fmla="*/ 1288029 h 1337366"/>
              <a:gd name="connsiteX40" fmla="*/ 540689 w 1567898"/>
              <a:gd name="connsiteY40" fmla="*/ 1176793 h 1337366"/>
              <a:gd name="connsiteX41" fmla="*/ 524786 w 1567898"/>
              <a:gd name="connsiteY41" fmla="*/ 1129086 h 1337366"/>
              <a:gd name="connsiteX42" fmla="*/ 477078 w 1567898"/>
              <a:gd name="connsiteY42" fmla="*/ 1073426 h 1337366"/>
              <a:gd name="connsiteX43" fmla="*/ 453225 w 1567898"/>
              <a:gd name="connsiteY43" fmla="*/ 1113183 h 1337366"/>
              <a:gd name="connsiteX44" fmla="*/ 453225 w 1567898"/>
              <a:gd name="connsiteY44" fmla="*/ 1208599 h 1337366"/>
              <a:gd name="connsiteX45" fmla="*/ 453225 w 1567898"/>
              <a:gd name="connsiteY45" fmla="*/ 1296063 h 1337366"/>
              <a:gd name="connsiteX46" fmla="*/ 381663 w 1567898"/>
              <a:gd name="connsiteY46" fmla="*/ 1288112 h 1337366"/>
              <a:gd name="connsiteX47" fmla="*/ 349858 w 1567898"/>
              <a:gd name="connsiteY47" fmla="*/ 1160891 h 1337366"/>
              <a:gd name="connsiteX48" fmla="*/ 302150 w 1567898"/>
              <a:gd name="connsiteY48" fmla="*/ 1160891 h 1337366"/>
              <a:gd name="connsiteX49" fmla="*/ 214685 w 1567898"/>
              <a:gd name="connsiteY49" fmla="*/ 1081378 h 1337366"/>
              <a:gd name="connsiteX50" fmla="*/ 190832 w 1567898"/>
              <a:gd name="connsiteY50" fmla="*/ 1081378 h 1337366"/>
              <a:gd name="connsiteX51" fmla="*/ 159026 w 1567898"/>
              <a:gd name="connsiteY51" fmla="*/ 1105232 h 1337366"/>
              <a:gd name="connsiteX52" fmla="*/ 111318 w 1567898"/>
              <a:gd name="connsiteY52" fmla="*/ 1065475 h 1337366"/>
              <a:gd name="connsiteX53" fmla="*/ 127221 w 1567898"/>
              <a:gd name="connsiteY53" fmla="*/ 962108 h 1337366"/>
              <a:gd name="connsiteX54" fmla="*/ 127221 w 1567898"/>
              <a:gd name="connsiteY54" fmla="*/ 890546 h 1337366"/>
              <a:gd name="connsiteX55" fmla="*/ 39757 w 1567898"/>
              <a:gd name="connsiteY55" fmla="*/ 911143 h 1337366"/>
              <a:gd name="connsiteX56" fmla="*/ 0 w 1567898"/>
              <a:gd name="connsiteY56" fmla="*/ 795089 h 1337366"/>
              <a:gd name="connsiteX57" fmla="*/ 79471 w 1567898"/>
              <a:gd name="connsiteY57" fmla="*/ 796663 h 1337366"/>
              <a:gd name="connsiteX58" fmla="*/ 127221 w 1567898"/>
              <a:gd name="connsiteY58" fmla="*/ 763326 h 1337366"/>
              <a:gd name="connsiteX59" fmla="*/ 143124 w 1567898"/>
              <a:gd name="connsiteY59" fmla="*/ 675861 h 1337366"/>
              <a:gd name="connsiteX60" fmla="*/ 111318 w 1567898"/>
              <a:gd name="connsiteY60" fmla="*/ 628153 h 1337366"/>
              <a:gd name="connsiteX61" fmla="*/ 159026 w 1567898"/>
              <a:gd name="connsiteY61" fmla="*/ 604299 h 1337366"/>
              <a:gd name="connsiteX62" fmla="*/ 159026 w 1567898"/>
              <a:gd name="connsiteY62" fmla="*/ 524786 h 1337366"/>
              <a:gd name="connsiteX63" fmla="*/ 159026 w 1567898"/>
              <a:gd name="connsiteY63" fmla="*/ 453225 h 1337366"/>
              <a:gd name="connsiteX0" fmla="*/ 159026 w 1567898"/>
              <a:gd name="connsiteY0" fmla="*/ 453225 h 1337366"/>
              <a:gd name="connsiteX1" fmla="*/ 254442 w 1567898"/>
              <a:gd name="connsiteY1" fmla="*/ 262393 h 1337366"/>
              <a:gd name="connsiteX2" fmla="*/ 357809 w 1567898"/>
              <a:gd name="connsiteY2" fmla="*/ 318053 h 1337366"/>
              <a:gd name="connsiteX3" fmla="*/ 462225 w 1567898"/>
              <a:gd name="connsiteY3" fmla="*/ 327826 h 1337366"/>
              <a:gd name="connsiteX4" fmla="*/ 564543 w 1567898"/>
              <a:gd name="connsiteY4" fmla="*/ 294199 h 1337366"/>
              <a:gd name="connsiteX5" fmla="*/ 628153 w 1567898"/>
              <a:gd name="connsiteY5" fmla="*/ 246491 h 1337366"/>
              <a:gd name="connsiteX6" fmla="*/ 652007 w 1567898"/>
              <a:gd name="connsiteY6" fmla="*/ 143124 h 1337366"/>
              <a:gd name="connsiteX7" fmla="*/ 739472 w 1567898"/>
              <a:gd name="connsiteY7" fmla="*/ 143124 h 1337366"/>
              <a:gd name="connsiteX8" fmla="*/ 826936 w 1567898"/>
              <a:gd name="connsiteY8" fmla="*/ 135173 h 1337366"/>
              <a:gd name="connsiteX9" fmla="*/ 811033 w 1567898"/>
              <a:gd name="connsiteY9" fmla="*/ 39757 h 1337366"/>
              <a:gd name="connsiteX10" fmla="*/ 890546 w 1567898"/>
              <a:gd name="connsiteY10" fmla="*/ 31806 h 1337366"/>
              <a:gd name="connsiteX11" fmla="*/ 962108 w 1567898"/>
              <a:gd name="connsiteY11" fmla="*/ 0 h 1337366"/>
              <a:gd name="connsiteX12" fmla="*/ 1057524 w 1567898"/>
              <a:gd name="connsiteY12" fmla="*/ 47708 h 1337366"/>
              <a:gd name="connsiteX13" fmla="*/ 1129085 w 1567898"/>
              <a:gd name="connsiteY13" fmla="*/ 31806 h 1337366"/>
              <a:gd name="connsiteX14" fmla="*/ 1264258 w 1567898"/>
              <a:gd name="connsiteY14" fmla="*/ 127221 h 1337366"/>
              <a:gd name="connsiteX15" fmla="*/ 1232452 w 1567898"/>
              <a:gd name="connsiteY15" fmla="*/ 222637 h 1337366"/>
              <a:gd name="connsiteX16" fmla="*/ 1200647 w 1567898"/>
              <a:gd name="connsiteY16" fmla="*/ 238539 h 1337366"/>
              <a:gd name="connsiteX17" fmla="*/ 1216550 w 1567898"/>
              <a:gd name="connsiteY17" fmla="*/ 357809 h 1337366"/>
              <a:gd name="connsiteX18" fmla="*/ 1282963 w 1567898"/>
              <a:gd name="connsiteY18" fmla="*/ 404026 h 1337366"/>
              <a:gd name="connsiteX19" fmla="*/ 1353254 w 1567898"/>
              <a:gd name="connsiteY19" fmla="*/ 391147 h 1337366"/>
              <a:gd name="connsiteX20" fmla="*/ 1388248 w 1567898"/>
              <a:gd name="connsiteY20" fmla="*/ 340291 h 1337366"/>
              <a:gd name="connsiteX21" fmla="*/ 1455089 w 1567898"/>
              <a:gd name="connsiteY21" fmla="*/ 326004 h 1337366"/>
              <a:gd name="connsiteX22" fmla="*/ 1531372 w 1567898"/>
              <a:gd name="connsiteY22" fmla="*/ 368949 h 1337366"/>
              <a:gd name="connsiteX23" fmla="*/ 1517085 w 1567898"/>
              <a:gd name="connsiteY23" fmla="*/ 422993 h 1337366"/>
              <a:gd name="connsiteX24" fmla="*/ 1567898 w 1567898"/>
              <a:gd name="connsiteY24" fmla="*/ 589930 h 1337366"/>
              <a:gd name="connsiteX25" fmla="*/ 1534602 w 1567898"/>
              <a:gd name="connsiteY25" fmla="*/ 655155 h 1337366"/>
              <a:gd name="connsiteX26" fmla="*/ 1486839 w 1567898"/>
              <a:gd name="connsiteY26" fmla="*/ 774424 h 1337366"/>
              <a:gd name="connsiteX27" fmla="*/ 1415332 w 1567898"/>
              <a:gd name="connsiteY27" fmla="*/ 890546 h 1337366"/>
              <a:gd name="connsiteX28" fmla="*/ 1363925 w 1567898"/>
              <a:gd name="connsiteY28" fmla="*/ 975526 h 1337366"/>
              <a:gd name="connsiteX29" fmla="*/ 1248355 w 1567898"/>
              <a:gd name="connsiteY29" fmla="*/ 993913 h 1337366"/>
              <a:gd name="connsiteX30" fmla="*/ 1144988 w 1567898"/>
              <a:gd name="connsiteY30" fmla="*/ 1009816 h 1337366"/>
              <a:gd name="connsiteX31" fmla="*/ 1049572 w 1567898"/>
              <a:gd name="connsiteY31" fmla="*/ 1057524 h 1337366"/>
              <a:gd name="connsiteX32" fmla="*/ 946205 w 1567898"/>
              <a:gd name="connsiteY32" fmla="*/ 1073426 h 1337366"/>
              <a:gd name="connsiteX33" fmla="*/ 906449 w 1567898"/>
              <a:gd name="connsiteY33" fmla="*/ 1081378 h 1337366"/>
              <a:gd name="connsiteX34" fmla="*/ 882595 w 1567898"/>
              <a:gd name="connsiteY34" fmla="*/ 1081378 h 1337366"/>
              <a:gd name="connsiteX35" fmla="*/ 818985 w 1567898"/>
              <a:gd name="connsiteY35" fmla="*/ 1089329 h 1337366"/>
              <a:gd name="connsiteX36" fmla="*/ 803082 w 1567898"/>
              <a:gd name="connsiteY36" fmla="*/ 1168842 h 1337366"/>
              <a:gd name="connsiteX37" fmla="*/ 817328 w 1567898"/>
              <a:gd name="connsiteY37" fmla="*/ 1337366 h 1337366"/>
              <a:gd name="connsiteX38" fmla="*/ 806106 w 1567898"/>
              <a:gd name="connsiteY38" fmla="*/ 1326171 h 1337366"/>
              <a:gd name="connsiteX39" fmla="*/ 679008 w 1567898"/>
              <a:gd name="connsiteY39" fmla="*/ 1288029 h 1337366"/>
              <a:gd name="connsiteX40" fmla="*/ 540689 w 1567898"/>
              <a:gd name="connsiteY40" fmla="*/ 1176793 h 1337366"/>
              <a:gd name="connsiteX41" fmla="*/ 524786 w 1567898"/>
              <a:gd name="connsiteY41" fmla="*/ 1129086 h 1337366"/>
              <a:gd name="connsiteX42" fmla="*/ 477078 w 1567898"/>
              <a:gd name="connsiteY42" fmla="*/ 1073426 h 1337366"/>
              <a:gd name="connsiteX43" fmla="*/ 453225 w 1567898"/>
              <a:gd name="connsiteY43" fmla="*/ 1113183 h 1337366"/>
              <a:gd name="connsiteX44" fmla="*/ 453225 w 1567898"/>
              <a:gd name="connsiteY44" fmla="*/ 1208599 h 1337366"/>
              <a:gd name="connsiteX45" fmla="*/ 453225 w 1567898"/>
              <a:gd name="connsiteY45" fmla="*/ 1296063 h 1337366"/>
              <a:gd name="connsiteX46" fmla="*/ 381663 w 1567898"/>
              <a:gd name="connsiteY46" fmla="*/ 1288112 h 1337366"/>
              <a:gd name="connsiteX47" fmla="*/ 349858 w 1567898"/>
              <a:gd name="connsiteY47" fmla="*/ 1160891 h 1337366"/>
              <a:gd name="connsiteX48" fmla="*/ 302150 w 1567898"/>
              <a:gd name="connsiteY48" fmla="*/ 1160891 h 1337366"/>
              <a:gd name="connsiteX49" fmla="*/ 214685 w 1567898"/>
              <a:gd name="connsiteY49" fmla="*/ 1081378 h 1337366"/>
              <a:gd name="connsiteX50" fmla="*/ 190832 w 1567898"/>
              <a:gd name="connsiteY50" fmla="*/ 1081378 h 1337366"/>
              <a:gd name="connsiteX51" fmla="*/ 159026 w 1567898"/>
              <a:gd name="connsiteY51" fmla="*/ 1105232 h 1337366"/>
              <a:gd name="connsiteX52" fmla="*/ 111318 w 1567898"/>
              <a:gd name="connsiteY52" fmla="*/ 1065475 h 1337366"/>
              <a:gd name="connsiteX53" fmla="*/ 127221 w 1567898"/>
              <a:gd name="connsiteY53" fmla="*/ 962108 h 1337366"/>
              <a:gd name="connsiteX54" fmla="*/ 127221 w 1567898"/>
              <a:gd name="connsiteY54" fmla="*/ 890546 h 1337366"/>
              <a:gd name="connsiteX55" fmla="*/ 39757 w 1567898"/>
              <a:gd name="connsiteY55" fmla="*/ 911143 h 1337366"/>
              <a:gd name="connsiteX56" fmla="*/ 0 w 1567898"/>
              <a:gd name="connsiteY56" fmla="*/ 795089 h 1337366"/>
              <a:gd name="connsiteX57" fmla="*/ 79471 w 1567898"/>
              <a:gd name="connsiteY57" fmla="*/ 796663 h 1337366"/>
              <a:gd name="connsiteX58" fmla="*/ 127221 w 1567898"/>
              <a:gd name="connsiteY58" fmla="*/ 763326 h 1337366"/>
              <a:gd name="connsiteX59" fmla="*/ 143124 w 1567898"/>
              <a:gd name="connsiteY59" fmla="*/ 675861 h 1337366"/>
              <a:gd name="connsiteX60" fmla="*/ 111318 w 1567898"/>
              <a:gd name="connsiteY60" fmla="*/ 628153 h 1337366"/>
              <a:gd name="connsiteX61" fmla="*/ 159026 w 1567898"/>
              <a:gd name="connsiteY61" fmla="*/ 604299 h 1337366"/>
              <a:gd name="connsiteX62" fmla="*/ 159026 w 1567898"/>
              <a:gd name="connsiteY62" fmla="*/ 524786 h 1337366"/>
              <a:gd name="connsiteX63" fmla="*/ 159026 w 1567898"/>
              <a:gd name="connsiteY63" fmla="*/ 453225 h 1337366"/>
              <a:gd name="connsiteX0" fmla="*/ 159026 w 1567898"/>
              <a:gd name="connsiteY0" fmla="*/ 453225 h 1337366"/>
              <a:gd name="connsiteX1" fmla="*/ 254442 w 1567898"/>
              <a:gd name="connsiteY1" fmla="*/ 262393 h 1337366"/>
              <a:gd name="connsiteX2" fmla="*/ 357809 w 1567898"/>
              <a:gd name="connsiteY2" fmla="*/ 318053 h 1337366"/>
              <a:gd name="connsiteX3" fmla="*/ 462225 w 1567898"/>
              <a:gd name="connsiteY3" fmla="*/ 327826 h 1337366"/>
              <a:gd name="connsiteX4" fmla="*/ 564543 w 1567898"/>
              <a:gd name="connsiteY4" fmla="*/ 294199 h 1337366"/>
              <a:gd name="connsiteX5" fmla="*/ 628153 w 1567898"/>
              <a:gd name="connsiteY5" fmla="*/ 246491 h 1337366"/>
              <a:gd name="connsiteX6" fmla="*/ 652007 w 1567898"/>
              <a:gd name="connsiteY6" fmla="*/ 143124 h 1337366"/>
              <a:gd name="connsiteX7" fmla="*/ 739472 w 1567898"/>
              <a:gd name="connsiteY7" fmla="*/ 143124 h 1337366"/>
              <a:gd name="connsiteX8" fmla="*/ 826936 w 1567898"/>
              <a:gd name="connsiteY8" fmla="*/ 135173 h 1337366"/>
              <a:gd name="connsiteX9" fmla="*/ 811033 w 1567898"/>
              <a:gd name="connsiteY9" fmla="*/ 39757 h 1337366"/>
              <a:gd name="connsiteX10" fmla="*/ 890546 w 1567898"/>
              <a:gd name="connsiteY10" fmla="*/ 31806 h 1337366"/>
              <a:gd name="connsiteX11" fmla="*/ 962108 w 1567898"/>
              <a:gd name="connsiteY11" fmla="*/ 0 h 1337366"/>
              <a:gd name="connsiteX12" fmla="*/ 1057524 w 1567898"/>
              <a:gd name="connsiteY12" fmla="*/ 47708 h 1337366"/>
              <a:gd name="connsiteX13" fmla="*/ 1129085 w 1567898"/>
              <a:gd name="connsiteY13" fmla="*/ 31806 h 1337366"/>
              <a:gd name="connsiteX14" fmla="*/ 1264258 w 1567898"/>
              <a:gd name="connsiteY14" fmla="*/ 127221 h 1337366"/>
              <a:gd name="connsiteX15" fmla="*/ 1232452 w 1567898"/>
              <a:gd name="connsiteY15" fmla="*/ 222637 h 1337366"/>
              <a:gd name="connsiteX16" fmla="*/ 1200647 w 1567898"/>
              <a:gd name="connsiteY16" fmla="*/ 238539 h 1337366"/>
              <a:gd name="connsiteX17" fmla="*/ 1216550 w 1567898"/>
              <a:gd name="connsiteY17" fmla="*/ 357809 h 1337366"/>
              <a:gd name="connsiteX18" fmla="*/ 1282963 w 1567898"/>
              <a:gd name="connsiteY18" fmla="*/ 404026 h 1337366"/>
              <a:gd name="connsiteX19" fmla="*/ 1353254 w 1567898"/>
              <a:gd name="connsiteY19" fmla="*/ 391147 h 1337366"/>
              <a:gd name="connsiteX20" fmla="*/ 1388248 w 1567898"/>
              <a:gd name="connsiteY20" fmla="*/ 340291 h 1337366"/>
              <a:gd name="connsiteX21" fmla="*/ 1455089 w 1567898"/>
              <a:gd name="connsiteY21" fmla="*/ 326004 h 1337366"/>
              <a:gd name="connsiteX22" fmla="*/ 1531372 w 1567898"/>
              <a:gd name="connsiteY22" fmla="*/ 368949 h 1337366"/>
              <a:gd name="connsiteX23" fmla="*/ 1517085 w 1567898"/>
              <a:gd name="connsiteY23" fmla="*/ 422993 h 1337366"/>
              <a:gd name="connsiteX24" fmla="*/ 1567898 w 1567898"/>
              <a:gd name="connsiteY24" fmla="*/ 589930 h 1337366"/>
              <a:gd name="connsiteX25" fmla="*/ 1534602 w 1567898"/>
              <a:gd name="connsiteY25" fmla="*/ 655155 h 1337366"/>
              <a:gd name="connsiteX26" fmla="*/ 1486839 w 1567898"/>
              <a:gd name="connsiteY26" fmla="*/ 774424 h 1337366"/>
              <a:gd name="connsiteX27" fmla="*/ 1415332 w 1567898"/>
              <a:gd name="connsiteY27" fmla="*/ 890546 h 1337366"/>
              <a:gd name="connsiteX28" fmla="*/ 1363925 w 1567898"/>
              <a:gd name="connsiteY28" fmla="*/ 975526 h 1337366"/>
              <a:gd name="connsiteX29" fmla="*/ 1248355 w 1567898"/>
              <a:gd name="connsiteY29" fmla="*/ 993913 h 1337366"/>
              <a:gd name="connsiteX30" fmla="*/ 1144988 w 1567898"/>
              <a:gd name="connsiteY30" fmla="*/ 1009816 h 1337366"/>
              <a:gd name="connsiteX31" fmla="*/ 1049572 w 1567898"/>
              <a:gd name="connsiteY31" fmla="*/ 1057524 h 1337366"/>
              <a:gd name="connsiteX32" fmla="*/ 946205 w 1567898"/>
              <a:gd name="connsiteY32" fmla="*/ 1073426 h 1337366"/>
              <a:gd name="connsiteX33" fmla="*/ 906449 w 1567898"/>
              <a:gd name="connsiteY33" fmla="*/ 1081378 h 1337366"/>
              <a:gd name="connsiteX34" fmla="*/ 882595 w 1567898"/>
              <a:gd name="connsiteY34" fmla="*/ 1081378 h 1337366"/>
              <a:gd name="connsiteX35" fmla="*/ 818985 w 1567898"/>
              <a:gd name="connsiteY35" fmla="*/ 1089329 h 1337366"/>
              <a:gd name="connsiteX36" fmla="*/ 803082 w 1567898"/>
              <a:gd name="connsiteY36" fmla="*/ 1168842 h 1337366"/>
              <a:gd name="connsiteX37" fmla="*/ 817328 w 1567898"/>
              <a:gd name="connsiteY37" fmla="*/ 1337366 h 1337366"/>
              <a:gd name="connsiteX38" fmla="*/ 806106 w 1567898"/>
              <a:gd name="connsiteY38" fmla="*/ 1326171 h 1337366"/>
              <a:gd name="connsiteX39" fmla="*/ 679008 w 1567898"/>
              <a:gd name="connsiteY39" fmla="*/ 1288029 h 1337366"/>
              <a:gd name="connsiteX40" fmla="*/ 559063 w 1567898"/>
              <a:gd name="connsiteY40" fmla="*/ 1237464 h 1337366"/>
              <a:gd name="connsiteX41" fmla="*/ 540689 w 1567898"/>
              <a:gd name="connsiteY41" fmla="*/ 1176793 h 1337366"/>
              <a:gd name="connsiteX42" fmla="*/ 524786 w 1567898"/>
              <a:gd name="connsiteY42" fmla="*/ 1129086 h 1337366"/>
              <a:gd name="connsiteX43" fmla="*/ 477078 w 1567898"/>
              <a:gd name="connsiteY43" fmla="*/ 1073426 h 1337366"/>
              <a:gd name="connsiteX44" fmla="*/ 453225 w 1567898"/>
              <a:gd name="connsiteY44" fmla="*/ 1113183 h 1337366"/>
              <a:gd name="connsiteX45" fmla="*/ 453225 w 1567898"/>
              <a:gd name="connsiteY45" fmla="*/ 1208599 h 1337366"/>
              <a:gd name="connsiteX46" fmla="*/ 453225 w 1567898"/>
              <a:gd name="connsiteY46" fmla="*/ 1296063 h 1337366"/>
              <a:gd name="connsiteX47" fmla="*/ 381663 w 1567898"/>
              <a:gd name="connsiteY47" fmla="*/ 1288112 h 1337366"/>
              <a:gd name="connsiteX48" fmla="*/ 349858 w 1567898"/>
              <a:gd name="connsiteY48" fmla="*/ 1160891 h 1337366"/>
              <a:gd name="connsiteX49" fmla="*/ 302150 w 1567898"/>
              <a:gd name="connsiteY49" fmla="*/ 1160891 h 1337366"/>
              <a:gd name="connsiteX50" fmla="*/ 214685 w 1567898"/>
              <a:gd name="connsiteY50" fmla="*/ 1081378 h 1337366"/>
              <a:gd name="connsiteX51" fmla="*/ 190832 w 1567898"/>
              <a:gd name="connsiteY51" fmla="*/ 1081378 h 1337366"/>
              <a:gd name="connsiteX52" fmla="*/ 159026 w 1567898"/>
              <a:gd name="connsiteY52" fmla="*/ 1105232 h 1337366"/>
              <a:gd name="connsiteX53" fmla="*/ 111318 w 1567898"/>
              <a:gd name="connsiteY53" fmla="*/ 1065475 h 1337366"/>
              <a:gd name="connsiteX54" fmla="*/ 127221 w 1567898"/>
              <a:gd name="connsiteY54" fmla="*/ 962108 h 1337366"/>
              <a:gd name="connsiteX55" fmla="*/ 127221 w 1567898"/>
              <a:gd name="connsiteY55" fmla="*/ 890546 h 1337366"/>
              <a:gd name="connsiteX56" fmla="*/ 39757 w 1567898"/>
              <a:gd name="connsiteY56" fmla="*/ 911143 h 1337366"/>
              <a:gd name="connsiteX57" fmla="*/ 0 w 1567898"/>
              <a:gd name="connsiteY57" fmla="*/ 795089 h 1337366"/>
              <a:gd name="connsiteX58" fmla="*/ 79471 w 1567898"/>
              <a:gd name="connsiteY58" fmla="*/ 796663 h 1337366"/>
              <a:gd name="connsiteX59" fmla="*/ 127221 w 1567898"/>
              <a:gd name="connsiteY59" fmla="*/ 763326 h 1337366"/>
              <a:gd name="connsiteX60" fmla="*/ 143124 w 1567898"/>
              <a:gd name="connsiteY60" fmla="*/ 675861 h 1337366"/>
              <a:gd name="connsiteX61" fmla="*/ 111318 w 1567898"/>
              <a:gd name="connsiteY61" fmla="*/ 628153 h 1337366"/>
              <a:gd name="connsiteX62" fmla="*/ 159026 w 1567898"/>
              <a:gd name="connsiteY62" fmla="*/ 604299 h 1337366"/>
              <a:gd name="connsiteX63" fmla="*/ 159026 w 1567898"/>
              <a:gd name="connsiteY63" fmla="*/ 524786 h 1337366"/>
              <a:gd name="connsiteX64" fmla="*/ 159026 w 1567898"/>
              <a:gd name="connsiteY64" fmla="*/ 453225 h 1337366"/>
              <a:gd name="connsiteX0" fmla="*/ 159026 w 1567898"/>
              <a:gd name="connsiteY0" fmla="*/ 453225 h 1337366"/>
              <a:gd name="connsiteX1" fmla="*/ 254442 w 1567898"/>
              <a:gd name="connsiteY1" fmla="*/ 262393 h 1337366"/>
              <a:gd name="connsiteX2" fmla="*/ 357809 w 1567898"/>
              <a:gd name="connsiteY2" fmla="*/ 318053 h 1337366"/>
              <a:gd name="connsiteX3" fmla="*/ 462225 w 1567898"/>
              <a:gd name="connsiteY3" fmla="*/ 327826 h 1337366"/>
              <a:gd name="connsiteX4" fmla="*/ 564543 w 1567898"/>
              <a:gd name="connsiteY4" fmla="*/ 294199 h 1337366"/>
              <a:gd name="connsiteX5" fmla="*/ 628153 w 1567898"/>
              <a:gd name="connsiteY5" fmla="*/ 246491 h 1337366"/>
              <a:gd name="connsiteX6" fmla="*/ 652007 w 1567898"/>
              <a:gd name="connsiteY6" fmla="*/ 143124 h 1337366"/>
              <a:gd name="connsiteX7" fmla="*/ 739472 w 1567898"/>
              <a:gd name="connsiteY7" fmla="*/ 143124 h 1337366"/>
              <a:gd name="connsiteX8" fmla="*/ 826936 w 1567898"/>
              <a:gd name="connsiteY8" fmla="*/ 135173 h 1337366"/>
              <a:gd name="connsiteX9" fmla="*/ 811033 w 1567898"/>
              <a:gd name="connsiteY9" fmla="*/ 39757 h 1337366"/>
              <a:gd name="connsiteX10" fmla="*/ 890546 w 1567898"/>
              <a:gd name="connsiteY10" fmla="*/ 31806 h 1337366"/>
              <a:gd name="connsiteX11" fmla="*/ 962108 w 1567898"/>
              <a:gd name="connsiteY11" fmla="*/ 0 h 1337366"/>
              <a:gd name="connsiteX12" fmla="*/ 1057524 w 1567898"/>
              <a:gd name="connsiteY12" fmla="*/ 47708 h 1337366"/>
              <a:gd name="connsiteX13" fmla="*/ 1129085 w 1567898"/>
              <a:gd name="connsiteY13" fmla="*/ 31806 h 1337366"/>
              <a:gd name="connsiteX14" fmla="*/ 1264258 w 1567898"/>
              <a:gd name="connsiteY14" fmla="*/ 127221 h 1337366"/>
              <a:gd name="connsiteX15" fmla="*/ 1232452 w 1567898"/>
              <a:gd name="connsiteY15" fmla="*/ 222637 h 1337366"/>
              <a:gd name="connsiteX16" fmla="*/ 1200647 w 1567898"/>
              <a:gd name="connsiteY16" fmla="*/ 238539 h 1337366"/>
              <a:gd name="connsiteX17" fmla="*/ 1216550 w 1567898"/>
              <a:gd name="connsiteY17" fmla="*/ 357809 h 1337366"/>
              <a:gd name="connsiteX18" fmla="*/ 1282963 w 1567898"/>
              <a:gd name="connsiteY18" fmla="*/ 404026 h 1337366"/>
              <a:gd name="connsiteX19" fmla="*/ 1353254 w 1567898"/>
              <a:gd name="connsiteY19" fmla="*/ 391147 h 1337366"/>
              <a:gd name="connsiteX20" fmla="*/ 1388248 w 1567898"/>
              <a:gd name="connsiteY20" fmla="*/ 340291 h 1337366"/>
              <a:gd name="connsiteX21" fmla="*/ 1455089 w 1567898"/>
              <a:gd name="connsiteY21" fmla="*/ 326004 h 1337366"/>
              <a:gd name="connsiteX22" fmla="*/ 1531372 w 1567898"/>
              <a:gd name="connsiteY22" fmla="*/ 368949 h 1337366"/>
              <a:gd name="connsiteX23" fmla="*/ 1517085 w 1567898"/>
              <a:gd name="connsiteY23" fmla="*/ 422993 h 1337366"/>
              <a:gd name="connsiteX24" fmla="*/ 1567898 w 1567898"/>
              <a:gd name="connsiteY24" fmla="*/ 589930 h 1337366"/>
              <a:gd name="connsiteX25" fmla="*/ 1534602 w 1567898"/>
              <a:gd name="connsiteY25" fmla="*/ 655155 h 1337366"/>
              <a:gd name="connsiteX26" fmla="*/ 1486839 w 1567898"/>
              <a:gd name="connsiteY26" fmla="*/ 774424 h 1337366"/>
              <a:gd name="connsiteX27" fmla="*/ 1415332 w 1567898"/>
              <a:gd name="connsiteY27" fmla="*/ 890546 h 1337366"/>
              <a:gd name="connsiteX28" fmla="*/ 1363925 w 1567898"/>
              <a:gd name="connsiteY28" fmla="*/ 975526 h 1337366"/>
              <a:gd name="connsiteX29" fmla="*/ 1248355 w 1567898"/>
              <a:gd name="connsiteY29" fmla="*/ 993913 h 1337366"/>
              <a:gd name="connsiteX30" fmla="*/ 1144988 w 1567898"/>
              <a:gd name="connsiteY30" fmla="*/ 1009816 h 1337366"/>
              <a:gd name="connsiteX31" fmla="*/ 1049572 w 1567898"/>
              <a:gd name="connsiteY31" fmla="*/ 1057524 h 1337366"/>
              <a:gd name="connsiteX32" fmla="*/ 946205 w 1567898"/>
              <a:gd name="connsiteY32" fmla="*/ 1073426 h 1337366"/>
              <a:gd name="connsiteX33" fmla="*/ 906449 w 1567898"/>
              <a:gd name="connsiteY33" fmla="*/ 1081378 h 1337366"/>
              <a:gd name="connsiteX34" fmla="*/ 882595 w 1567898"/>
              <a:gd name="connsiteY34" fmla="*/ 1081378 h 1337366"/>
              <a:gd name="connsiteX35" fmla="*/ 818985 w 1567898"/>
              <a:gd name="connsiteY35" fmla="*/ 1089329 h 1337366"/>
              <a:gd name="connsiteX36" fmla="*/ 803082 w 1567898"/>
              <a:gd name="connsiteY36" fmla="*/ 1168842 h 1337366"/>
              <a:gd name="connsiteX37" fmla="*/ 817328 w 1567898"/>
              <a:gd name="connsiteY37" fmla="*/ 1337366 h 1337366"/>
              <a:gd name="connsiteX38" fmla="*/ 806106 w 1567898"/>
              <a:gd name="connsiteY38" fmla="*/ 1326171 h 1337366"/>
              <a:gd name="connsiteX39" fmla="*/ 679008 w 1567898"/>
              <a:gd name="connsiteY39" fmla="*/ 1288029 h 1337366"/>
              <a:gd name="connsiteX40" fmla="*/ 559063 w 1567898"/>
              <a:gd name="connsiteY40" fmla="*/ 1237464 h 1337366"/>
              <a:gd name="connsiteX41" fmla="*/ 540689 w 1567898"/>
              <a:gd name="connsiteY41" fmla="*/ 1176793 h 1337366"/>
              <a:gd name="connsiteX42" fmla="*/ 524786 w 1567898"/>
              <a:gd name="connsiteY42" fmla="*/ 1129086 h 1337366"/>
              <a:gd name="connsiteX43" fmla="*/ 477078 w 1567898"/>
              <a:gd name="connsiteY43" fmla="*/ 1073426 h 1337366"/>
              <a:gd name="connsiteX44" fmla="*/ 453225 w 1567898"/>
              <a:gd name="connsiteY44" fmla="*/ 1113183 h 1337366"/>
              <a:gd name="connsiteX45" fmla="*/ 453225 w 1567898"/>
              <a:gd name="connsiteY45" fmla="*/ 1208599 h 1337366"/>
              <a:gd name="connsiteX46" fmla="*/ 453225 w 1567898"/>
              <a:gd name="connsiteY46" fmla="*/ 1296063 h 1337366"/>
              <a:gd name="connsiteX47" fmla="*/ 381663 w 1567898"/>
              <a:gd name="connsiteY47" fmla="*/ 1288112 h 1337366"/>
              <a:gd name="connsiteX48" fmla="*/ 349858 w 1567898"/>
              <a:gd name="connsiteY48" fmla="*/ 1160891 h 1337366"/>
              <a:gd name="connsiteX49" fmla="*/ 302150 w 1567898"/>
              <a:gd name="connsiteY49" fmla="*/ 1160891 h 1337366"/>
              <a:gd name="connsiteX50" fmla="*/ 214685 w 1567898"/>
              <a:gd name="connsiteY50" fmla="*/ 1081378 h 1337366"/>
              <a:gd name="connsiteX51" fmla="*/ 190832 w 1567898"/>
              <a:gd name="connsiteY51" fmla="*/ 1081378 h 1337366"/>
              <a:gd name="connsiteX52" fmla="*/ 159026 w 1567898"/>
              <a:gd name="connsiteY52" fmla="*/ 1105232 h 1337366"/>
              <a:gd name="connsiteX53" fmla="*/ 111318 w 1567898"/>
              <a:gd name="connsiteY53" fmla="*/ 1065475 h 1337366"/>
              <a:gd name="connsiteX54" fmla="*/ 127221 w 1567898"/>
              <a:gd name="connsiteY54" fmla="*/ 962108 h 1337366"/>
              <a:gd name="connsiteX55" fmla="*/ 127221 w 1567898"/>
              <a:gd name="connsiteY55" fmla="*/ 890546 h 1337366"/>
              <a:gd name="connsiteX56" fmla="*/ 39757 w 1567898"/>
              <a:gd name="connsiteY56" fmla="*/ 911143 h 1337366"/>
              <a:gd name="connsiteX57" fmla="*/ 0 w 1567898"/>
              <a:gd name="connsiteY57" fmla="*/ 795089 h 1337366"/>
              <a:gd name="connsiteX58" fmla="*/ 79471 w 1567898"/>
              <a:gd name="connsiteY58" fmla="*/ 796663 h 1337366"/>
              <a:gd name="connsiteX59" fmla="*/ 127221 w 1567898"/>
              <a:gd name="connsiteY59" fmla="*/ 763326 h 1337366"/>
              <a:gd name="connsiteX60" fmla="*/ 143124 w 1567898"/>
              <a:gd name="connsiteY60" fmla="*/ 675861 h 1337366"/>
              <a:gd name="connsiteX61" fmla="*/ 111318 w 1567898"/>
              <a:gd name="connsiteY61" fmla="*/ 628153 h 1337366"/>
              <a:gd name="connsiteX62" fmla="*/ 159026 w 1567898"/>
              <a:gd name="connsiteY62" fmla="*/ 604299 h 1337366"/>
              <a:gd name="connsiteX63" fmla="*/ 159026 w 1567898"/>
              <a:gd name="connsiteY63" fmla="*/ 524786 h 1337366"/>
              <a:gd name="connsiteX64" fmla="*/ 159026 w 1567898"/>
              <a:gd name="connsiteY64" fmla="*/ 453225 h 1337366"/>
              <a:gd name="connsiteX0" fmla="*/ 159026 w 1567898"/>
              <a:gd name="connsiteY0" fmla="*/ 453225 h 1337366"/>
              <a:gd name="connsiteX1" fmla="*/ 254442 w 1567898"/>
              <a:gd name="connsiteY1" fmla="*/ 262393 h 1337366"/>
              <a:gd name="connsiteX2" fmla="*/ 357809 w 1567898"/>
              <a:gd name="connsiteY2" fmla="*/ 318053 h 1337366"/>
              <a:gd name="connsiteX3" fmla="*/ 462225 w 1567898"/>
              <a:gd name="connsiteY3" fmla="*/ 327826 h 1337366"/>
              <a:gd name="connsiteX4" fmla="*/ 564543 w 1567898"/>
              <a:gd name="connsiteY4" fmla="*/ 294199 h 1337366"/>
              <a:gd name="connsiteX5" fmla="*/ 628153 w 1567898"/>
              <a:gd name="connsiteY5" fmla="*/ 246491 h 1337366"/>
              <a:gd name="connsiteX6" fmla="*/ 652007 w 1567898"/>
              <a:gd name="connsiteY6" fmla="*/ 143124 h 1337366"/>
              <a:gd name="connsiteX7" fmla="*/ 739472 w 1567898"/>
              <a:gd name="connsiteY7" fmla="*/ 143124 h 1337366"/>
              <a:gd name="connsiteX8" fmla="*/ 826936 w 1567898"/>
              <a:gd name="connsiteY8" fmla="*/ 135173 h 1337366"/>
              <a:gd name="connsiteX9" fmla="*/ 811033 w 1567898"/>
              <a:gd name="connsiteY9" fmla="*/ 39757 h 1337366"/>
              <a:gd name="connsiteX10" fmla="*/ 890546 w 1567898"/>
              <a:gd name="connsiteY10" fmla="*/ 31806 h 1337366"/>
              <a:gd name="connsiteX11" fmla="*/ 962108 w 1567898"/>
              <a:gd name="connsiteY11" fmla="*/ 0 h 1337366"/>
              <a:gd name="connsiteX12" fmla="*/ 1057524 w 1567898"/>
              <a:gd name="connsiteY12" fmla="*/ 47708 h 1337366"/>
              <a:gd name="connsiteX13" fmla="*/ 1129085 w 1567898"/>
              <a:gd name="connsiteY13" fmla="*/ 31806 h 1337366"/>
              <a:gd name="connsiteX14" fmla="*/ 1264258 w 1567898"/>
              <a:gd name="connsiteY14" fmla="*/ 127221 h 1337366"/>
              <a:gd name="connsiteX15" fmla="*/ 1232452 w 1567898"/>
              <a:gd name="connsiteY15" fmla="*/ 222637 h 1337366"/>
              <a:gd name="connsiteX16" fmla="*/ 1200647 w 1567898"/>
              <a:gd name="connsiteY16" fmla="*/ 238539 h 1337366"/>
              <a:gd name="connsiteX17" fmla="*/ 1216550 w 1567898"/>
              <a:gd name="connsiteY17" fmla="*/ 357809 h 1337366"/>
              <a:gd name="connsiteX18" fmla="*/ 1282963 w 1567898"/>
              <a:gd name="connsiteY18" fmla="*/ 404026 h 1337366"/>
              <a:gd name="connsiteX19" fmla="*/ 1353254 w 1567898"/>
              <a:gd name="connsiteY19" fmla="*/ 391147 h 1337366"/>
              <a:gd name="connsiteX20" fmla="*/ 1388248 w 1567898"/>
              <a:gd name="connsiteY20" fmla="*/ 340291 h 1337366"/>
              <a:gd name="connsiteX21" fmla="*/ 1455089 w 1567898"/>
              <a:gd name="connsiteY21" fmla="*/ 326004 h 1337366"/>
              <a:gd name="connsiteX22" fmla="*/ 1531372 w 1567898"/>
              <a:gd name="connsiteY22" fmla="*/ 368949 h 1337366"/>
              <a:gd name="connsiteX23" fmla="*/ 1517085 w 1567898"/>
              <a:gd name="connsiteY23" fmla="*/ 422993 h 1337366"/>
              <a:gd name="connsiteX24" fmla="*/ 1567898 w 1567898"/>
              <a:gd name="connsiteY24" fmla="*/ 589930 h 1337366"/>
              <a:gd name="connsiteX25" fmla="*/ 1534602 w 1567898"/>
              <a:gd name="connsiteY25" fmla="*/ 655155 h 1337366"/>
              <a:gd name="connsiteX26" fmla="*/ 1486839 w 1567898"/>
              <a:gd name="connsiteY26" fmla="*/ 774424 h 1337366"/>
              <a:gd name="connsiteX27" fmla="*/ 1415332 w 1567898"/>
              <a:gd name="connsiteY27" fmla="*/ 890546 h 1337366"/>
              <a:gd name="connsiteX28" fmla="*/ 1363925 w 1567898"/>
              <a:gd name="connsiteY28" fmla="*/ 975526 h 1337366"/>
              <a:gd name="connsiteX29" fmla="*/ 1248355 w 1567898"/>
              <a:gd name="connsiteY29" fmla="*/ 993913 h 1337366"/>
              <a:gd name="connsiteX30" fmla="*/ 1144988 w 1567898"/>
              <a:gd name="connsiteY30" fmla="*/ 1009816 h 1337366"/>
              <a:gd name="connsiteX31" fmla="*/ 1049572 w 1567898"/>
              <a:gd name="connsiteY31" fmla="*/ 1057524 h 1337366"/>
              <a:gd name="connsiteX32" fmla="*/ 946205 w 1567898"/>
              <a:gd name="connsiteY32" fmla="*/ 1073426 h 1337366"/>
              <a:gd name="connsiteX33" fmla="*/ 906449 w 1567898"/>
              <a:gd name="connsiteY33" fmla="*/ 1081378 h 1337366"/>
              <a:gd name="connsiteX34" fmla="*/ 882595 w 1567898"/>
              <a:gd name="connsiteY34" fmla="*/ 1081378 h 1337366"/>
              <a:gd name="connsiteX35" fmla="*/ 818985 w 1567898"/>
              <a:gd name="connsiteY35" fmla="*/ 1089329 h 1337366"/>
              <a:gd name="connsiteX36" fmla="*/ 803082 w 1567898"/>
              <a:gd name="connsiteY36" fmla="*/ 1168842 h 1337366"/>
              <a:gd name="connsiteX37" fmla="*/ 817328 w 1567898"/>
              <a:gd name="connsiteY37" fmla="*/ 1337366 h 1337366"/>
              <a:gd name="connsiteX38" fmla="*/ 806106 w 1567898"/>
              <a:gd name="connsiteY38" fmla="*/ 1326171 h 1337366"/>
              <a:gd name="connsiteX39" fmla="*/ 679008 w 1567898"/>
              <a:gd name="connsiteY39" fmla="*/ 1288029 h 1337366"/>
              <a:gd name="connsiteX40" fmla="*/ 559063 w 1567898"/>
              <a:gd name="connsiteY40" fmla="*/ 1237464 h 1337366"/>
              <a:gd name="connsiteX41" fmla="*/ 540689 w 1567898"/>
              <a:gd name="connsiteY41" fmla="*/ 1176793 h 1337366"/>
              <a:gd name="connsiteX42" fmla="*/ 524786 w 1567898"/>
              <a:gd name="connsiteY42" fmla="*/ 1129086 h 1337366"/>
              <a:gd name="connsiteX43" fmla="*/ 477078 w 1567898"/>
              <a:gd name="connsiteY43" fmla="*/ 1073426 h 1337366"/>
              <a:gd name="connsiteX44" fmla="*/ 453225 w 1567898"/>
              <a:gd name="connsiteY44" fmla="*/ 1113183 h 1337366"/>
              <a:gd name="connsiteX45" fmla="*/ 453225 w 1567898"/>
              <a:gd name="connsiteY45" fmla="*/ 1208599 h 1337366"/>
              <a:gd name="connsiteX46" fmla="*/ 453225 w 1567898"/>
              <a:gd name="connsiteY46" fmla="*/ 1296063 h 1337366"/>
              <a:gd name="connsiteX47" fmla="*/ 381663 w 1567898"/>
              <a:gd name="connsiteY47" fmla="*/ 1288112 h 1337366"/>
              <a:gd name="connsiteX48" fmla="*/ 349858 w 1567898"/>
              <a:gd name="connsiteY48" fmla="*/ 1160891 h 1337366"/>
              <a:gd name="connsiteX49" fmla="*/ 302150 w 1567898"/>
              <a:gd name="connsiteY49" fmla="*/ 1160891 h 1337366"/>
              <a:gd name="connsiteX50" fmla="*/ 214685 w 1567898"/>
              <a:gd name="connsiteY50" fmla="*/ 1081378 h 1337366"/>
              <a:gd name="connsiteX51" fmla="*/ 190832 w 1567898"/>
              <a:gd name="connsiteY51" fmla="*/ 1081378 h 1337366"/>
              <a:gd name="connsiteX52" fmla="*/ 159026 w 1567898"/>
              <a:gd name="connsiteY52" fmla="*/ 1105232 h 1337366"/>
              <a:gd name="connsiteX53" fmla="*/ 111318 w 1567898"/>
              <a:gd name="connsiteY53" fmla="*/ 1065475 h 1337366"/>
              <a:gd name="connsiteX54" fmla="*/ 127221 w 1567898"/>
              <a:gd name="connsiteY54" fmla="*/ 962108 h 1337366"/>
              <a:gd name="connsiteX55" fmla="*/ 117696 w 1567898"/>
              <a:gd name="connsiteY55" fmla="*/ 923884 h 1337366"/>
              <a:gd name="connsiteX56" fmla="*/ 39757 w 1567898"/>
              <a:gd name="connsiteY56" fmla="*/ 911143 h 1337366"/>
              <a:gd name="connsiteX57" fmla="*/ 0 w 1567898"/>
              <a:gd name="connsiteY57" fmla="*/ 795089 h 1337366"/>
              <a:gd name="connsiteX58" fmla="*/ 79471 w 1567898"/>
              <a:gd name="connsiteY58" fmla="*/ 796663 h 1337366"/>
              <a:gd name="connsiteX59" fmla="*/ 127221 w 1567898"/>
              <a:gd name="connsiteY59" fmla="*/ 763326 h 1337366"/>
              <a:gd name="connsiteX60" fmla="*/ 143124 w 1567898"/>
              <a:gd name="connsiteY60" fmla="*/ 675861 h 1337366"/>
              <a:gd name="connsiteX61" fmla="*/ 111318 w 1567898"/>
              <a:gd name="connsiteY61" fmla="*/ 628153 h 1337366"/>
              <a:gd name="connsiteX62" fmla="*/ 159026 w 1567898"/>
              <a:gd name="connsiteY62" fmla="*/ 604299 h 1337366"/>
              <a:gd name="connsiteX63" fmla="*/ 159026 w 1567898"/>
              <a:gd name="connsiteY63" fmla="*/ 524786 h 1337366"/>
              <a:gd name="connsiteX64" fmla="*/ 159026 w 1567898"/>
              <a:gd name="connsiteY64" fmla="*/ 453225 h 1337366"/>
              <a:gd name="connsiteX0" fmla="*/ 159026 w 1567898"/>
              <a:gd name="connsiteY0" fmla="*/ 453225 h 1337366"/>
              <a:gd name="connsiteX1" fmla="*/ 254442 w 1567898"/>
              <a:gd name="connsiteY1" fmla="*/ 262393 h 1337366"/>
              <a:gd name="connsiteX2" fmla="*/ 357809 w 1567898"/>
              <a:gd name="connsiteY2" fmla="*/ 318053 h 1337366"/>
              <a:gd name="connsiteX3" fmla="*/ 462225 w 1567898"/>
              <a:gd name="connsiteY3" fmla="*/ 327826 h 1337366"/>
              <a:gd name="connsiteX4" fmla="*/ 564543 w 1567898"/>
              <a:gd name="connsiteY4" fmla="*/ 294199 h 1337366"/>
              <a:gd name="connsiteX5" fmla="*/ 628153 w 1567898"/>
              <a:gd name="connsiteY5" fmla="*/ 246491 h 1337366"/>
              <a:gd name="connsiteX6" fmla="*/ 652007 w 1567898"/>
              <a:gd name="connsiteY6" fmla="*/ 143124 h 1337366"/>
              <a:gd name="connsiteX7" fmla="*/ 739472 w 1567898"/>
              <a:gd name="connsiteY7" fmla="*/ 143124 h 1337366"/>
              <a:gd name="connsiteX8" fmla="*/ 826936 w 1567898"/>
              <a:gd name="connsiteY8" fmla="*/ 135173 h 1337366"/>
              <a:gd name="connsiteX9" fmla="*/ 811033 w 1567898"/>
              <a:gd name="connsiteY9" fmla="*/ 39757 h 1337366"/>
              <a:gd name="connsiteX10" fmla="*/ 890546 w 1567898"/>
              <a:gd name="connsiteY10" fmla="*/ 31806 h 1337366"/>
              <a:gd name="connsiteX11" fmla="*/ 962108 w 1567898"/>
              <a:gd name="connsiteY11" fmla="*/ 0 h 1337366"/>
              <a:gd name="connsiteX12" fmla="*/ 1057524 w 1567898"/>
              <a:gd name="connsiteY12" fmla="*/ 47708 h 1337366"/>
              <a:gd name="connsiteX13" fmla="*/ 1129085 w 1567898"/>
              <a:gd name="connsiteY13" fmla="*/ 31806 h 1337366"/>
              <a:gd name="connsiteX14" fmla="*/ 1264258 w 1567898"/>
              <a:gd name="connsiteY14" fmla="*/ 127221 h 1337366"/>
              <a:gd name="connsiteX15" fmla="*/ 1232452 w 1567898"/>
              <a:gd name="connsiteY15" fmla="*/ 222637 h 1337366"/>
              <a:gd name="connsiteX16" fmla="*/ 1200647 w 1567898"/>
              <a:gd name="connsiteY16" fmla="*/ 238539 h 1337366"/>
              <a:gd name="connsiteX17" fmla="*/ 1216550 w 1567898"/>
              <a:gd name="connsiteY17" fmla="*/ 357809 h 1337366"/>
              <a:gd name="connsiteX18" fmla="*/ 1282963 w 1567898"/>
              <a:gd name="connsiteY18" fmla="*/ 404026 h 1337366"/>
              <a:gd name="connsiteX19" fmla="*/ 1353254 w 1567898"/>
              <a:gd name="connsiteY19" fmla="*/ 391147 h 1337366"/>
              <a:gd name="connsiteX20" fmla="*/ 1388248 w 1567898"/>
              <a:gd name="connsiteY20" fmla="*/ 340291 h 1337366"/>
              <a:gd name="connsiteX21" fmla="*/ 1455089 w 1567898"/>
              <a:gd name="connsiteY21" fmla="*/ 326004 h 1337366"/>
              <a:gd name="connsiteX22" fmla="*/ 1531372 w 1567898"/>
              <a:gd name="connsiteY22" fmla="*/ 368949 h 1337366"/>
              <a:gd name="connsiteX23" fmla="*/ 1517085 w 1567898"/>
              <a:gd name="connsiteY23" fmla="*/ 422993 h 1337366"/>
              <a:gd name="connsiteX24" fmla="*/ 1567898 w 1567898"/>
              <a:gd name="connsiteY24" fmla="*/ 589930 h 1337366"/>
              <a:gd name="connsiteX25" fmla="*/ 1534602 w 1567898"/>
              <a:gd name="connsiteY25" fmla="*/ 655155 h 1337366"/>
              <a:gd name="connsiteX26" fmla="*/ 1486839 w 1567898"/>
              <a:gd name="connsiteY26" fmla="*/ 774424 h 1337366"/>
              <a:gd name="connsiteX27" fmla="*/ 1415332 w 1567898"/>
              <a:gd name="connsiteY27" fmla="*/ 890546 h 1337366"/>
              <a:gd name="connsiteX28" fmla="*/ 1363925 w 1567898"/>
              <a:gd name="connsiteY28" fmla="*/ 975526 h 1337366"/>
              <a:gd name="connsiteX29" fmla="*/ 1248355 w 1567898"/>
              <a:gd name="connsiteY29" fmla="*/ 993913 h 1337366"/>
              <a:gd name="connsiteX30" fmla="*/ 1144988 w 1567898"/>
              <a:gd name="connsiteY30" fmla="*/ 1009816 h 1337366"/>
              <a:gd name="connsiteX31" fmla="*/ 1049572 w 1567898"/>
              <a:gd name="connsiteY31" fmla="*/ 1057524 h 1337366"/>
              <a:gd name="connsiteX32" fmla="*/ 946205 w 1567898"/>
              <a:gd name="connsiteY32" fmla="*/ 1073426 h 1337366"/>
              <a:gd name="connsiteX33" fmla="*/ 906449 w 1567898"/>
              <a:gd name="connsiteY33" fmla="*/ 1081378 h 1337366"/>
              <a:gd name="connsiteX34" fmla="*/ 882595 w 1567898"/>
              <a:gd name="connsiteY34" fmla="*/ 1081378 h 1337366"/>
              <a:gd name="connsiteX35" fmla="*/ 818985 w 1567898"/>
              <a:gd name="connsiteY35" fmla="*/ 1089329 h 1337366"/>
              <a:gd name="connsiteX36" fmla="*/ 803082 w 1567898"/>
              <a:gd name="connsiteY36" fmla="*/ 1168842 h 1337366"/>
              <a:gd name="connsiteX37" fmla="*/ 817328 w 1567898"/>
              <a:gd name="connsiteY37" fmla="*/ 1337366 h 1337366"/>
              <a:gd name="connsiteX38" fmla="*/ 806106 w 1567898"/>
              <a:gd name="connsiteY38" fmla="*/ 1326171 h 1337366"/>
              <a:gd name="connsiteX39" fmla="*/ 679008 w 1567898"/>
              <a:gd name="connsiteY39" fmla="*/ 1288029 h 1337366"/>
              <a:gd name="connsiteX40" fmla="*/ 559063 w 1567898"/>
              <a:gd name="connsiteY40" fmla="*/ 1237464 h 1337366"/>
              <a:gd name="connsiteX41" fmla="*/ 540689 w 1567898"/>
              <a:gd name="connsiteY41" fmla="*/ 1176793 h 1337366"/>
              <a:gd name="connsiteX42" fmla="*/ 524786 w 1567898"/>
              <a:gd name="connsiteY42" fmla="*/ 1129086 h 1337366"/>
              <a:gd name="connsiteX43" fmla="*/ 477078 w 1567898"/>
              <a:gd name="connsiteY43" fmla="*/ 1073426 h 1337366"/>
              <a:gd name="connsiteX44" fmla="*/ 453225 w 1567898"/>
              <a:gd name="connsiteY44" fmla="*/ 1113183 h 1337366"/>
              <a:gd name="connsiteX45" fmla="*/ 453225 w 1567898"/>
              <a:gd name="connsiteY45" fmla="*/ 1208599 h 1337366"/>
              <a:gd name="connsiteX46" fmla="*/ 453225 w 1567898"/>
              <a:gd name="connsiteY46" fmla="*/ 1296063 h 1337366"/>
              <a:gd name="connsiteX47" fmla="*/ 381663 w 1567898"/>
              <a:gd name="connsiteY47" fmla="*/ 1288112 h 1337366"/>
              <a:gd name="connsiteX48" fmla="*/ 349858 w 1567898"/>
              <a:gd name="connsiteY48" fmla="*/ 1160891 h 1337366"/>
              <a:gd name="connsiteX49" fmla="*/ 302150 w 1567898"/>
              <a:gd name="connsiteY49" fmla="*/ 1160891 h 1337366"/>
              <a:gd name="connsiteX50" fmla="*/ 214685 w 1567898"/>
              <a:gd name="connsiteY50" fmla="*/ 1081378 h 1337366"/>
              <a:gd name="connsiteX51" fmla="*/ 190832 w 1567898"/>
              <a:gd name="connsiteY51" fmla="*/ 1081378 h 1337366"/>
              <a:gd name="connsiteX52" fmla="*/ 159026 w 1567898"/>
              <a:gd name="connsiteY52" fmla="*/ 1105232 h 1337366"/>
              <a:gd name="connsiteX53" fmla="*/ 111318 w 1567898"/>
              <a:gd name="connsiteY53" fmla="*/ 1065475 h 1337366"/>
              <a:gd name="connsiteX54" fmla="*/ 127221 w 1567898"/>
              <a:gd name="connsiteY54" fmla="*/ 962108 h 1337366"/>
              <a:gd name="connsiteX55" fmla="*/ 117696 w 1567898"/>
              <a:gd name="connsiteY55" fmla="*/ 923884 h 1337366"/>
              <a:gd name="connsiteX56" fmla="*/ 39757 w 1567898"/>
              <a:gd name="connsiteY56" fmla="*/ 911143 h 1337366"/>
              <a:gd name="connsiteX57" fmla="*/ 0 w 1567898"/>
              <a:gd name="connsiteY57" fmla="*/ 795089 h 1337366"/>
              <a:gd name="connsiteX58" fmla="*/ 79471 w 1567898"/>
              <a:gd name="connsiteY58" fmla="*/ 796663 h 1337366"/>
              <a:gd name="connsiteX59" fmla="*/ 127221 w 1567898"/>
              <a:gd name="connsiteY59" fmla="*/ 763326 h 1337366"/>
              <a:gd name="connsiteX60" fmla="*/ 143124 w 1567898"/>
              <a:gd name="connsiteY60" fmla="*/ 675861 h 1337366"/>
              <a:gd name="connsiteX61" fmla="*/ 111318 w 1567898"/>
              <a:gd name="connsiteY61" fmla="*/ 628153 h 1337366"/>
              <a:gd name="connsiteX62" fmla="*/ 159026 w 1567898"/>
              <a:gd name="connsiteY62" fmla="*/ 604299 h 1337366"/>
              <a:gd name="connsiteX63" fmla="*/ 159026 w 1567898"/>
              <a:gd name="connsiteY63" fmla="*/ 524786 h 1337366"/>
              <a:gd name="connsiteX64" fmla="*/ 159026 w 1567898"/>
              <a:gd name="connsiteY64" fmla="*/ 453225 h 1337366"/>
              <a:gd name="connsiteX0" fmla="*/ 159026 w 1567898"/>
              <a:gd name="connsiteY0" fmla="*/ 453225 h 1337366"/>
              <a:gd name="connsiteX1" fmla="*/ 254442 w 1567898"/>
              <a:gd name="connsiteY1" fmla="*/ 262393 h 1337366"/>
              <a:gd name="connsiteX2" fmla="*/ 357809 w 1567898"/>
              <a:gd name="connsiteY2" fmla="*/ 318053 h 1337366"/>
              <a:gd name="connsiteX3" fmla="*/ 462225 w 1567898"/>
              <a:gd name="connsiteY3" fmla="*/ 327826 h 1337366"/>
              <a:gd name="connsiteX4" fmla="*/ 564543 w 1567898"/>
              <a:gd name="connsiteY4" fmla="*/ 294199 h 1337366"/>
              <a:gd name="connsiteX5" fmla="*/ 628153 w 1567898"/>
              <a:gd name="connsiteY5" fmla="*/ 246491 h 1337366"/>
              <a:gd name="connsiteX6" fmla="*/ 652007 w 1567898"/>
              <a:gd name="connsiteY6" fmla="*/ 143124 h 1337366"/>
              <a:gd name="connsiteX7" fmla="*/ 739472 w 1567898"/>
              <a:gd name="connsiteY7" fmla="*/ 143124 h 1337366"/>
              <a:gd name="connsiteX8" fmla="*/ 826936 w 1567898"/>
              <a:gd name="connsiteY8" fmla="*/ 135173 h 1337366"/>
              <a:gd name="connsiteX9" fmla="*/ 811033 w 1567898"/>
              <a:gd name="connsiteY9" fmla="*/ 39757 h 1337366"/>
              <a:gd name="connsiteX10" fmla="*/ 890546 w 1567898"/>
              <a:gd name="connsiteY10" fmla="*/ 31806 h 1337366"/>
              <a:gd name="connsiteX11" fmla="*/ 962108 w 1567898"/>
              <a:gd name="connsiteY11" fmla="*/ 0 h 1337366"/>
              <a:gd name="connsiteX12" fmla="*/ 1057524 w 1567898"/>
              <a:gd name="connsiteY12" fmla="*/ 47708 h 1337366"/>
              <a:gd name="connsiteX13" fmla="*/ 1129085 w 1567898"/>
              <a:gd name="connsiteY13" fmla="*/ 31806 h 1337366"/>
              <a:gd name="connsiteX14" fmla="*/ 1211525 w 1567898"/>
              <a:gd name="connsiteY14" fmla="*/ 46839 h 1337366"/>
              <a:gd name="connsiteX15" fmla="*/ 1264258 w 1567898"/>
              <a:gd name="connsiteY15" fmla="*/ 127221 h 1337366"/>
              <a:gd name="connsiteX16" fmla="*/ 1232452 w 1567898"/>
              <a:gd name="connsiteY16" fmla="*/ 222637 h 1337366"/>
              <a:gd name="connsiteX17" fmla="*/ 1200647 w 1567898"/>
              <a:gd name="connsiteY17" fmla="*/ 238539 h 1337366"/>
              <a:gd name="connsiteX18" fmla="*/ 1216550 w 1567898"/>
              <a:gd name="connsiteY18" fmla="*/ 357809 h 1337366"/>
              <a:gd name="connsiteX19" fmla="*/ 1282963 w 1567898"/>
              <a:gd name="connsiteY19" fmla="*/ 404026 h 1337366"/>
              <a:gd name="connsiteX20" fmla="*/ 1353254 w 1567898"/>
              <a:gd name="connsiteY20" fmla="*/ 391147 h 1337366"/>
              <a:gd name="connsiteX21" fmla="*/ 1388248 w 1567898"/>
              <a:gd name="connsiteY21" fmla="*/ 340291 h 1337366"/>
              <a:gd name="connsiteX22" fmla="*/ 1455089 w 1567898"/>
              <a:gd name="connsiteY22" fmla="*/ 326004 h 1337366"/>
              <a:gd name="connsiteX23" fmla="*/ 1531372 w 1567898"/>
              <a:gd name="connsiteY23" fmla="*/ 368949 h 1337366"/>
              <a:gd name="connsiteX24" fmla="*/ 1517085 w 1567898"/>
              <a:gd name="connsiteY24" fmla="*/ 422993 h 1337366"/>
              <a:gd name="connsiteX25" fmla="*/ 1567898 w 1567898"/>
              <a:gd name="connsiteY25" fmla="*/ 589930 h 1337366"/>
              <a:gd name="connsiteX26" fmla="*/ 1534602 w 1567898"/>
              <a:gd name="connsiteY26" fmla="*/ 655155 h 1337366"/>
              <a:gd name="connsiteX27" fmla="*/ 1486839 w 1567898"/>
              <a:gd name="connsiteY27" fmla="*/ 774424 h 1337366"/>
              <a:gd name="connsiteX28" fmla="*/ 1415332 w 1567898"/>
              <a:gd name="connsiteY28" fmla="*/ 890546 h 1337366"/>
              <a:gd name="connsiteX29" fmla="*/ 1363925 w 1567898"/>
              <a:gd name="connsiteY29" fmla="*/ 975526 h 1337366"/>
              <a:gd name="connsiteX30" fmla="*/ 1248355 w 1567898"/>
              <a:gd name="connsiteY30" fmla="*/ 993913 h 1337366"/>
              <a:gd name="connsiteX31" fmla="*/ 1144988 w 1567898"/>
              <a:gd name="connsiteY31" fmla="*/ 1009816 h 1337366"/>
              <a:gd name="connsiteX32" fmla="*/ 1049572 w 1567898"/>
              <a:gd name="connsiteY32" fmla="*/ 1057524 h 1337366"/>
              <a:gd name="connsiteX33" fmla="*/ 946205 w 1567898"/>
              <a:gd name="connsiteY33" fmla="*/ 1073426 h 1337366"/>
              <a:gd name="connsiteX34" fmla="*/ 906449 w 1567898"/>
              <a:gd name="connsiteY34" fmla="*/ 1081378 h 1337366"/>
              <a:gd name="connsiteX35" fmla="*/ 882595 w 1567898"/>
              <a:gd name="connsiteY35" fmla="*/ 1081378 h 1337366"/>
              <a:gd name="connsiteX36" fmla="*/ 818985 w 1567898"/>
              <a:gd name="connsiteY36" fmla="*/ 1089329 h 1337366"/>
              <a:gd name="connsiteX37" fmla="*/ 803082 w 1567898"/>
              <a:gd name="connsiteY37" fmla="*/ 1168842 h 1337366"/>
              <a:gd name="connsiteX38" fmla="*/ 817328 w 1567898"/>
              <a:gd name="connsiteY38" fmla="*/ 1337366 h 1337366"/>
              <a:gd name="connsiteX39" fmla="*/ 806106 w 1567898"/>
              <a:gd name="connsiteY39" fmla="*/ 1326171 h 1337366"/>
              <a:gd name="connsiteX40" fmla="*/ 679008 w 1567898"/>
              <a:gd name="connsiteY40" fmla="*/ 1288029 h 1337366"/>
              <a:gd name="connsiteX41" fmla="*/ 559063 w 1567898"/>
              <a:gd name="connsiteY41" fmla="*/ 1237464 h 1337366"/>
              <a:gd name="connsiteX42" fmla="*/ 540689 w 1567898"/>
              <a:gd name="connsiteY42" fmla="*/ 1176793 h 1337366"/>
              <a:gd name="connsiteX43" fmla="*/ 524786 w 1567898"/>
              <a:gd name="connsiteY43" fmla="*/ 1129086 h 1337366"/>
              <a:gd name="connsiteX44" fmla="*/ 477078 w 1567898"/>
              <a:gd name="connsiteY44" fmla="*/ 1073426 h 1337366"/>
              <a:gd name="connsiteX45" fmla="*/ 453225 w 1567898"/>
              <a:gd name="connsiteY45" fmla="*/ 1113183 h 1337366"/>
              <a:gd name="connsiteX46" fmla="*/ 453225 w 1567898"/>
              <a:gd name="connsiteY46" fmla="*/ 1208599 h 1337366"/>
              <a:gd name="connsiteX47" fmla="*/ 453225 w 1567898"/>
              <a:gd name="connsiteY47" fmla="*/ 1296063 h 1337366"/>
              <a:gd name="connsiteX48" fmla="*/ 381663 w 1567898"/>
              <a:gd name="connsiteY48" fmla="*/ 1288112 h 1337366"/>
              <a:gd name="connsiteX49" fmla="*/ 349858 w 1567898"/>
              <a:gd name="connsiteY49" fmla="*/ 1160891 h 1337366"/>
              <a:gd name="connsiteX50" fmla="*/ 302150 w 1567898"/>
              <a:gd name="connsiteY50" fmla="*/ 1160891 h 1337366"/>
              <a:gd name="connsiteX51" fmla="*/ 214685 w 1567898"/>
              <a:gd name="connsiteY51" fmla="*/ 1081378 h 1337366"/>
              <a:gd name="connsiteX52" fmla="*/ 190832 w 1567898"/>
              <a:gd name="connsiteY52" fmla="*/ 1081378 h 1337366"/>
              <a:gd name="connsiteX53" fmla="*/ 159026 w 1567898"/>
              <a:gd name="connsiteY53" fmla="*/ 1105232 h 1337366"/>
              <a:gd name="connsiteX54" fmla="*/ 111318 w 1567898"/>
              <a:gd name="connsiteY54" fmla="*/ 1065475 h 1337366"/>
              <a:gd name="connsiteX55" fmla="*/ 127221 w 1567898"/>
              <a:gd name="connsiteY55" fmla="*/ 962108 h 1337366"/>
              <a:gd name="connsiteX56" fmla="*/ 117696 w 1567898"/>
              <a:gd name="connsiteY56" fmla="*/ 923884 h 1337366"/>
              <a:gd name="connsiteX57" fmla="*/ 39757 w 1567898"/>
              <a:gd name="connsiteY57" fmla="*/ 911143 h 1337366"/>
              <a:gd name="connsiteX58" fmla="*/ 0 w 1567898"/>
              <a:gd name="connsiteY58" fmla="*/ 795089 h 1337366"/>
              <a:gd name="connsiteX59" fmla="*/ 79471 w 1567898"/>
              <a:gd name="connsiteY59" fmla="*/ 796663 h 1337366"/>
              <a:gd name="connsiteX60" fmla="*/ 127221 w 1567898"/>
              <a:gd name="connsiteY60" fmla="*/ 763326 h 1337366"/>
              <a:gd name="connsiteX61" fmla="*/ 143124 w 1567898"/>
              <a:gd name="connsiteY61" fmla="*/ 675861 h 1337366"/>
              <a:gd name="connsiteX62" fmla="*/ 111318 w 1567898"/>
              <a:gd name="connsiteY62" fmla="*/ 628153 h 1337366"/>
              <a:gd name="connsiteX63" fmla="*/ 159026 w 1567898"/>
              <a:gd name="connsiteY63" fmla="*/ 604299 h 1337366"/>
              <a:gd name="connsiteX64" fmla="*/ 159026 w 1567898"/>
              <a:gd name="connsiteY64" fmla="*/ 524786 h 1337366"/>
              <a:gd name="connsiteX65" fmla="*/ 159026 w 1567898"/>
              <a:gd name="connsiteY65" fmla="*/ 453225 h 1337366"/>
              <a:gd name="connsiteX0" fmla="*/ 159026 w 1567898"/>
              <a:gd name="connsiteY0" fmla="*/ 453225 h 1337366"/>
              <a:gd name="connsiteX1" fmla="*/ 254442 w 1567898"/>
              <a:gd name="connsiteY1" fmla="*/ 262393 h 1337366"/>
              <a:gd name="connsiteX2" fmla="*/ 357809 w 1567898"/>
              <a:gd name="connsiteY2" fmla="*/ 318053 h 1337366"/>
              <a:gd name="connsiteX3" fmla="*/ 462225 w 1567898"/>
              <a:gd name="connsiteY3" fmla="*/ 327826 h 1337366"/>
              <a:gd name="connsiteX4" fmla="*/ 564543 w 1567898"/>
              <a:gd name="connsiteY4" fmla="*/ 294199 h 1337366"/>
              <a:gd name="connsiteX5" fmla="*/ 628153 w 1567898"/>
              <a:gd name="connsiteY5" fmla="*/ 246491 h 1337366"/>
              <a:gd name="connsiteX6" fmla="*/ 652007 w 1567898"/>
              <a:gd name="connsiteY6" fmla="*/ 143124 h 1337366"/>
              <a:gd name="connsiteX7" fmla="*/ 739472 w 1567898"/>
              <a:gd name="connsiteY7" fmla="*/ 143124 h 1337366"/>
              <a:gd name="connsiteX8" fmla="*/ 826936 w 1567898"/>
              <a:gd name="connsiteY8" fmla="*/ 135173 h 1337366"/>
              <a:gd name="connsiteX9" fmla="*/ 811033 w 1567898"/>
              <a:gd name="connsiteY9" fmla="*/ 39757 h 1337366"/>
              <a:gd name="connsiteX10" fmla="*/ 890546 w 1567898"/>
              <a:gd name="connsiteY10" fmla="*/ 31806 h 1337366"/>
              <a:gd name="connsiteX11" fmla="*/ 962108 w 1567898"/>
              <a:gd name="connsiteY11" fmla="*/ 0 h 1337366"/>
              <a:gd name="connsiteX12" fmla="*/ 1057524 w 1567898"/>
              <a:gd name="connsiteY12" fmla="*/ 47708 h 1337366"/>
              <a:gd name="connsiteX13" fmla="*/ 1095747 w 1567898"/>
              <a:gd name="connsiteY13" fmla="*/ 88956 h 1337366"/>
              <a:gd name="connsiteX14" fmla="*/ 1211525 w 1567898"/>
              <a:gd name="connsiteY14" fmla="*/ 46839 h 1337366"/>
              <a:gd name="connsiteX15" fmla="*/ 1264258 w 1567898"/>
              <a:gd name="connsiteY15" fmla="*/ 127221 h 1337366"/>
              <a:gd name="connsiteX16" fmla="*/ 1232452 w 1567898"/>
              <a:gd name="connsiteY16" fmla="*/ 222637 h 1337366"/>
              <a:gd name="connsiteX17" fmla="*/ 1200647 w 1567898"/>
              <a:gd name="connsiteY17" fmla="*/ 238539 h 1337366"/>
              <a:gd name="connsiteX18" fmla="*/ 1216550 w 1567898"/>
              <a:gd name="connsiteY18" fmla="*/ 357809 h 1337366"/>
              <a:gd name="connsiteX19" fmla="*/ 1282963 w 1567898"/>
              <a:gd name="connsiteY19" fmla="*/ 404026 h 1337366"/>
              <a:gd name="connsiteX20" fmla="*/ 1353254 w 1567898"/>
              <a:gd name="connsiteY20" fmla="*/ 391147 h 1337366"/>
              <a:gd name="connsiteX21" fmla="*/ 1388248 w 1567898"/>
              <a:gd name="connsiteY21" fmla="*/ 340291 h 1337366"/>
              <a:gd name="connsiteX22" fmla="*/ 1455089 w 1567898"/>
              <a:gd name="connsiteY22" fmla="*/ 326004 h 1337366"/>
              <a:gd name="connsiteX23" fmla="*/ 1531372 w 1567898"/>
              <a:gd name="connsiteY23" fmla="*/ 368949 h 1337366"/>
              <a:gd name="connsiteX24" fmla="*/ 1517085 w 1567898"/>
              <a:gd name="connsiteY24" fmla="*/ 422993 h 1337366"/>
              <a:gd name="connsiteX25" fmla="*/ 1567898 w 1567898"/>
              <a:gd name="connsiteY25" fmla="*/ 589930 h 1337366"/>
              <a:gd name="connsiteX26" fmla="*/ 1534602 w 1567898"/>
              <a:gd name="connsiteY26" fmla="*/ 655155 h 1337366"/>
              <a:gd name="connsiteX27" fmla="*/ 1486839 w 1567898"/>
              <a:gd name="connsiteY27" fmla="*/ 774424 h 1337366"/>
              <a:gd name="connsiteX28" fmla="*/ 1415332 w 1567898"/>
              <a:gd name="connsiteY28" fmla="*/ 890546 h 1337366"/>
              <a:gd name="connsiteX29" fmla="*/ 1363925 w 1567898"/>
              <a:gd name="connsiteY29" fmla="*/ 975526 h 1337366"/>
              <a:gd name="connsiteX30" fmla="*/ 1248355 w 1567898"/>
              <a:gd name="connsiteY30" fmla="*/ 993913 h 1337366"/>
              <a:gd name="connsiteX31" fmla="*/ 1144988 w 1567898"/>
              <a:gd name="connsiteY31" fmla="*/ 1009816 h 1337366"/>
              <a:gd name="connsiteX32" fmla="*/ 1049572 w 1567898"/>
              <a:gd name="connsiteY32" fmla="*/ 1057524 h 1337366"/>
              <a:gd name="connsiteX33" fmla="*/ 946205 w 1567898"/>
              <a:gd name="connsiteY33" fmla="*/ 1073426 h 1337366"/>
              <a:gd name="connsiteX34" fmla="*/ 906449 w 1567898"/>
              <a:gd name="connsiteY34" fmla="*/ 1081378 h 1337366"/>
              <a:gd name="connsiteX35" fmla="*/ 882595 w 1567898"/>
              <a:gd name="connsiteY35" fmla="*/ 1081378 h 1337366"/>
              <a:gd name="connsiteX36" fmla="*/ 818985 w 1567898"/>
              <a:gd name="connsiteY36" fmla="*/ 1089329 h 1337366"/>
              <a:gd name="connsiteX37" fmla="*/ 803082 w 1567898"/>
              <a:gd name="connsiteY37" fmla="*/ 1168842 h 1337366"/>
              <a:gd name="connsiteX38" fmla="*/ 817328 w 1567898"/>
              <a:gd name="connsiteY38" fmla="*/ 1337366 h 1337366"/>
              <a:gd name="connsiteX39" fmla="*/ 806106 w 1567898"/>
              <a:gd name="connsiteY39" fmla="*/ 1326171 h 1337366"/>
              <a:gd name="connsiteX40" fmla="*/ 679008 w 1567898"/>
              <a:gd name="connsiteY40" fmla="*/ 1288029 h 1337366"/>
              <a:gd name="connsiteX41" fmla="*/ 559063 w 1567898"/>
              <a:gd name="connsiteY41" fmla="*/ 1237464 h 1337366"/>
              <a:gd name="connsiteX42" fmla="*/ 540689 w 1567898"/>
              <a:gd name="connsiteY42" fmla="*/ 1176793 h 1337366"/>
              <a:gd name="connsiteX43" fmla="*/ 524786 w 1567898"/>
              <a:gd name="connsiteY43" fmla="*/ 1129086 h 1337366"/>
              <a:gd name="connsiteX44" fmla="*/ 477078 w 1567898"/>
              <a:gd name="connsiteY44" fmla="*/ 1073426 h 1337366"/>
              <a:gd name="connsiteX45" fmla="*/ 453225 w 1567898"/>
              <a:gd name="connsiteY45" fmla="*/ 1113183 h 1337366"/>
              <a:gd name="connsiteX46" fmla="*/ 453225 w 1567898"/>
              <a:gd name="connsiteY46" fmla="*/ 1208599 h 1337366"/>
              <a:gd name="connsiteX47" fmla="*/ 453225 w 1567898"/>
              <a:gd name="connsiteY47" fmla="*/ 1296063 h 1337366"/>
              <a:gd name="connsiteX48" fmla="*/ 381663 w 1567898"/>
              <a:gd name="connsiteY48" fmla="*/ 1288112 h 1337366"/>
              <a:gd name="connsiteX49" fmla="*/ 349858 w 1567898"/>
              <a:gd name="connsiteY49" fmla="*/ 1160891 h 1337366"/>
              <a:gd name="connsiteX50" fmla="*/ 302150 w 1567898"/>
              <a:gd name="connsiteY50" fmla="*/ 1160891 h 1337366"/>
              <a:gd name="connsiteX51" fmla="*/ 214685 w 1567898"/>
              <a:gd name="connsiteY51" fmla="*/ 1081378 h 1337366"/>
              <a:gd name="connsiteX52" fmla="*/ 190832 w 1567898"/>
              <a:gd name="connsiteY52" fmla="*/ 1081378 h 1337366"/>
              <a:gd name="connsiteX53" fmla="*/ 159026 w 1567898"/>
              <a:gd name="connsiteY53" fmla="*/ 1105232 h 1337366"/>
              <a:gd name="connsiteX54" fmla="*/ 111318 w 1567898"/>
              <a:gd name="connsiteY54" fmla="*/ 1065475 h 1337366"/>
              <a:gd name="connsiteX55" fmla="*/ 127221 w 1567898"/>
              <a:gd name="connsiteY55" fmla="*/ 962108 h 1337366"/>
              <a:gd name="connsiteX56" fmla="*/ 117696 w 1567898"/>
              <a:gd name="connsiteY56" fmla="*/ 923884 h 1337366"/>
              <a:gd name="connsiteX57" fmla="*/ 39757 w 1567898"/>
              <a:gd name="connsiteY57" fmla="*/ 911143 h 1337366"/>
              <a:gd name="connsiteX58" fmla="*/ 0 w 1567898"/>
              <a:gd name="connsiteY58" fmla="*/ 795089 h 1337366"/>
              <a:gd name="connsiteX59" fmla="*/ 79471 w 1567898"/>
              <a:gd name="connsiteY59" fmla="*/ 796663 h 1337366"/>
              <a:gd name="connsiteX60" fmla="*/ 127221 w 1567898"/>
              <a:gd name="connsiteY60" fmla="*/ 763326 h 1337366"/>
              <a:gd name="connsiteX61" fmla="*/ 143124 w 1567898"/>
              <a:gd name="connsiteY61" fmla="*/ 675861 h 1337366"/>
              <a:gd name="connsiteX62" fmla="*/ 111318 w 1567898"/>
              <a:gd name="connsiteY62" fmla="*/ 628153 h 1337366"/>
              <a:gd name="connsiteX63" fmla="*/ 159026 w 1567898"/>
              <a:gd name="connsiteY63" fmla="*/ 604299 h 1337366"/>
              <a:gd name="connsiteX64" fmla="*/ 159026 w 1567898"/>
              <a:gd name="connsiteY64" fmla="*/ 524786 h 1337366"/>
              <a:gd name="connsiteX65" fmla="*/ 159026 w 1567898"/>
              <a:gd name="connsiteY65" fmla="*/ 453225 h 1337366"/>
              <a:gd name="connsiteX0" fmla="*/ 159026 w 1567898"/>
              <a:gd name="connsiteY0" fmla="*/ 429412 h 1313553"/>
              <a:gd name="connsiteX1" fmla="*/ 254442 w 1567898"/>
              <a:gd name="connsiteY1" fmla="*/ 238580 h 1313553"/>
              <a:gd name="connsiteX2" fmla="*/ 357809 w 1567898"/>
              <a:gd name="connsiteY2" fmla="*/ 294240 h 1313553"/>
              <a:gd name="connsiteX3" fmla="*/ 462225 w 1567898"/>
              <a:gd name="connsiteY3" fmla="*/ 304013 h 1313553"/>
              <a:gd name="connsiteX4" fmla="*/ 564543 w 1567898"/>
              <a:gd name="connsiteY4" fmla="*/ 270386 h 1313553"/>
              <a:gd name="connsiteX5" fmla="*/ 628153 w 1567898"/>
              <a:gd name="connsiteY5" fmla="*/ 222678 h 1313553"/>
              <a:gd name="connsiteX6" fmla="*/ 652007 w 1567898"/>
              <a:gd name="connsiteY6" fmla="*/ 119311 h 1313553"/>
              <a:gd name="connsiteX7" fmla="*/ 739472 w 1567898"/>
              <a:gd name="connsiteY7" fmla="*/ 119311 h 1313553"/>
              <a:gd name="connsiteX8" fmla="*/ 826936 w 1567898"/>
              <a:gd name="connsiteY8" fmla="*/ 111360 h 1313553"/>
              <a:gd name="connsiteX9" fmla="*/ 811033 w 1567898"/>
              <a:gd name="connsiteY9" fmla="*/ 15944 h 1313553"/>
              <a:gd name="connsiteX10" fmla="*/ 890546 w 1567898"/>
              <a:gd name="connsiteY10" fmla="*/ 7993 h 1313553"/>
              <a:gd name="connsiteX11" fmla="*/ 971633 w 1567898"/>
              <a:gd name="connsiteY11" fmla="*/ 0 h 1313553"/>
              <a:gd name="connsiteX12" fmla="*/ 1057524 w 1567898"/>
              <a:gd name="connsiteY12" fmla="*/ 23895 h 1313553"/>
              <a:gd name="connsiteX13" fmla="*/ 1095747 w 1567898"/>
              <a:gd name="connsiteY13" fmla="*/ 65143 h 1313553"/>
              <a:gd name="connsiteX14" fmla="*/ 1211525 w 1567898"/>
              <a:gd name="connsiteY14" fmla="*/ 23026 h 1313553"/>
              <a:gd name="connsiteX15" fmla="*/ 1264258 w 1567898"/>
              <a:gd name="connsiteY15" fmla="*/ 103408 h 1313553"/>
              <a:gd name="connsiteX16" fmla="*/ 1232452 w 1567898"/>
              <a:gd name="connsiteY16" fmla="*/ 198824 h 1313553"/>
              <a:gd name="connsiteX17" fmla="*/ 1200647 w 1567898"/>
              <a:gd name="connsiteY17" fmla="*/ 214726 h 1313553"/>
              <a:gd name="connsiteX18" fmla="*/ 1216550 w 1567898"/>
              <a:gd name="connsiteY18" fmla="*/ 333996 h 1313553"/>
              <a:gd name="connsiteX19" fmla="*/ 1282963 w 1567898"/>
              <a:gd name="connsiteY19" fmla="*/ 380213 h 1313553"/>
              <a:gd name="connsiteX20" fmla="*/ 1353254 w 1567898"/>
              <a:gd name="connsiteY20" fmla="*/ 367334 h 1313553"/>
              <a:gd name="connsiteX21" fmla="*/ 1388248 w 1567898"/>
              <a:gd name="connsiteY21" fmla="*/ 316478 h 1313553"/>
              <a:gd name="connsiteX22" fmla="*/ 1455089 w 1567898"/>
              <a:gd name="connsiteY22" fmla="*/ 302191 h 1313553"/>
              <a:gd name="connsiteX23" fmla="*/ 1531372 w 1567898"/>
              <a:gd name="connsiteY23" fmla="*/ 345136 h 1313553"/>
              <a:gd name="connsiteX24" fmla="*/ 1517085 w 1567898"/>
              <a:gd name="connsiteY24" fmla="*/ 399180 h 1313553"/>
              <a:gd name="connsiteX25" fmla="*/ 1567898 w 1567898"/>
              <a:gd name="connsiteY25" fmla="*/ 566117 h 1313553"/>
              <a:gd name="connsiteX26" fmla="*/ 1534602 w 1567898"/>
              <a:gd name="connsiteY26" fmla="*/ 631342 h 1313553"/>
              <a:gd name="connsiteX27" fmla="*/ 1486839 w 1567898"/>
              <a:gd name="connsiteY27" fmla="*/ 750611 h 1313553"/>
              <a:gd name="connsiteX28" fmla="*/ 1415332 w 1567898"/>
              <a:gd name="connsiteY28" fmla="*/ 866733 h 1313553"/>
              <a:gd name="connsiteX29" fmla="*/ 1363925 w 1567898"/>
              <a:gd name="connsiteY29" fmla="*/ 951713 h 1313553"/>
              <a:gd name="connsiteX30" fmla="*/ 1248355 w 1567898"/>
              <a:gd name="connsiteY30" fmla="*/ 970100 h 1313553"/>
              <a:gd name="connsiteX31" fmla="*/ 1144988 w 1567898"/>
              <a:gd name="connsiteY31" fmla="*/ 986003 h 1313553"/>
              <a:gd name="connsiteX32" fmla="*/ 1049572 w 1567898"/>
              <a:gd name="connsiteY32" fmla="*/ 1033711 h 1313553"/>
              <a:gd name="connsiteX33" fmla="*/ 946205 w 1567898"/>
              <a:gd name="connsiteY33" fmla="*/ 1049613 h 1313553"/>
              <a:gd name="connsiteX34" fmla="*/ 906449 w 1567898"/>
              <a:gd name="connsiteY34" fmla="*/ 1057565 h 1313553"/>
              <a:gd name="connsiteX35" fmla="*/ 882595 w 1567898"/>
              <a:gd name="connsiteY35" fmla="*/ 1057565 h 1313553"/>
              <a:gd name="connsiteX36" fmla="*/ 818985 w 1567898"/>
              <a:gd name="connsiteY36" fmla="*/ 1065516 h 1313553"/>
              <a:gd name="connsiteX37" fmla="*/ 803082 w 1567898"/>
              <a:gd name="connsiteY37" fmla="*/ 1145029 h 1313553"/>
              <a:gd name="connsiteX38" fmla="*/ 817328 w 1567898"/>
              <a:gd name="connsiteY38" fmla="*/ 1313553 h 1313553"/>
              <a:gd name="connsiteX39" fmla="*/ 806106 w 1567898"/>
              <a:gd name="connsiteY39" fmla="*/ 1302358 h 1313553"/>
              <a:gd name="connsiteX40" fmla="*/ 679008 w 1567898"/>
              <a:gd name="connsiteY40" fmla="*/ 1264216 h 1313553"/>
              <a:gd name="connsiteX41" fmla="*/ 559063 w 1567898"/>
              <a:gd name="connsiteY41" fmla="*/ 1213651 h 1313553"/>
              <a:gd name="connsiteX42" fmla="*/ 540689 w 1567898"/>
              <a:gd name="connsiteY42" fmla="*/ 1152980 h 1313553"/>
              <a:gd name="connsiteX43" fmla="*/ 524786 w 1567898"/>
              <a:gd name="connsiteY43" fmla="*/ 1105273 h 1313553"/>
              <a:gd name="connsiteX44" fmla="*/ 477078 w 1567898"/>
              <a:gd name="connsiteY44" fmla="*/ 1049613 h 1313553"/>
              <a:gd name="connsiteX45" fmla="*/ 453225 w 1567898"/>
              <a:gd name="connsiteY45" fmla="*/ 1089370 h 1313553"/>
              <a:gd name="connsiteX46" fmla="*/ 453225 w 1567898"/>
              <a:gd name="connsiteY46" fmla="*/ 1184786 h 1313553"/>
              <a:gd name="connsiteX47" fmla="*/ 453225 w 1567898"/>
              <a:gd name="connsiteY47" fmla="*/ 1272250 h 1313553"/>
              <a:gd name="connsiteX48" fmla="*/ 381663 w 1567898"/>
              <a:gd name="connsiteY48" fmla="*/ 1264299 h 1313553"/>
              <a:gd name="connsiteX49" fmla="*/ 349858 w 1567898"/>
              <a:gd name="connsiteY49" fmla="*/ 1137078 h 1313553"/>
              <a:gd name="connsiteX50" fmla="*/ 302150 w 1567898"/>
              <a:gd name="connsiteY50" fmla="*/ 1137078 h 1313553"/>
              <a:gd name="connsiteX51" fmla="*/ 214685 w 1567898"/>
              <a:gd name="connsiteY51" fmla="*/ 1057565 h 1313553"/>
              <a:gd name="connsiteX52" fmla="*/ 190832 w 1567898"/>
              <a:gd name="connsiteY52" fmla="*/ 1057565 h 1313553"/>
              <a:gd name="connsiteX53" fmla="*/ 159026 w 1567898"/>
              <a:gd name="connsiteY53" fmla="*/ 1081419 h 1313553"/>
              <a:gd name="connsiteX54" fmla="*/ 111318 w 1567898"/>
              <a:gd name="connsiteY54" fmla="*/ 1041662 h 1313553"/>
              <a:gd name="connsiteX55" fmla="*/ 127221 w 1567898"/>
              <a:gd name="connsiteY55" fmla="*/ 938295 h 1313553"/>
              <a:gd name="connsiteX56" fmla="*/ 117696 w 1567898"/>
              <a:gd name="connsiteY56" fmla="*/ 900071 h 1313553"/>
              <a:gd name="connsiteX57" fmla="*/ 39757 w 1567898"/>
              <a:gd name="connsiteY57" fmla="*/ 887330 h 1313553"/>
              <a:gd name="connsiteX58" fmla="*/ 0 w 1567898"/>
              <a:gd name="connsiteY58" fmla="*/ 771276 h 1313553"/>
              <a:gd name="connsiteX59" fmla="*/ 79471 w 1567898"/>
              <a:gd name="connsiteY59" fmla="*/ 772850 h 1313553"/>
              <a:gd name="connsiteX60" fmla="*/ 127221 w 1567898"/>
              <a:gd name="connsiteY60" fmla="*/ 739513 h 1313553"/>
              <a:gd name="connsiteX61" fmla="*/ 143124 w 1567898"/>
              <a:gd name="connsiteY61" fmla="*/ 652048 h 1313553"/>
              <a:gd name="connsiteX62" fmla="*/ 111318 w 1567898"/>
              <a:gd name="connsiteY62" fmla="*/ 604340 h 1313553"/>
              <a:gd name="connsiteX63" fmla="*/ 159026 w 1567898"/>
              <a:gd name="connsiteY63" fmla="*/ 580486 h 1313553"/>
              <a:gd name="connsiteX64" fmla="*/ 159026 w 1567898"/>
              <a:gd name="connsiteY64" fmla="*/ 500973 h 1313553"/>
              <a:gd name="connsiteX65" fmla="*/ 159026 w 1567898"/>
              <a:gd name="connsiteY65" fmla="*/ 429412 h 1313553"/>
              <a:gd name="connsiteX0" fmla="*/ 159026 w 1567898"/>
              <a:gd name="connsiteY0" fmla="*/ 429412 h 1313553"/>
              <a:gd name="connsiteX1" fmla="*/ 254442 w 1567898"/>
              <a:gd name="connsiteY1" fmla="*/ 238580 h 1313553"/>
              <a:gd name="connsiteX2" fmla="*/ 357809 w 1567898"/>
              <a:gd name="connsiteY2" fmla="*/ 294240 h 1313553"/>
              <a:gd name="connsiteX3" fmla="*/ 462225 w 1567898"/>
              <a:gd name="connsiteY3" fmla="*/ 304013 h 1313553"/>
              <a:gd name="connsiteX4" fmla="*/ 564543 w 1567898"/>
              <a:gd name="connsiteY4" fmla="*/ 270386 h 1313553"/>
              <a:gd name="connsiteX5" fmla="*/ 628153 w 1567898"/>
              <a:gd name="connsiteY5" fmla="*/ 222678 h 1313553"/>
              <a:gd name="connsiteX6" fmla="*/ 652007 w 1567898"/>
              <a:gd name="connsiteY6" fmla="*/ 119311 h 1313553"/>
              <a:gd name="connsiteX7" fmla="*/ 739472 w 1567898"/>
              <a:gd name="connsiteY7" fmla="*/ 119311 h 1313553"/>
              <a:gd name="connsiteX8" fmla="*/ 826936 w 1567898"/>
              <a:gd name="connsiteY8" fmla="*/ 111360 h 1313553"/>
              <a:gd name="connsiteX9" fmla="*/ 811033 w 1567898"/>
              <a:gd name="connsiteY9" fmla="*/ 15944 h 1313553"/>
              <a:gd name="connsiteX10" fmla="*/ 904833 w 1567898"/>
              <a:gd name="connsiteY10" fmla="*/ 36568 h 1313553"/>
              <a:gd name="connsiteX11" fmla="*/ 971633 w 1567898"/>
              <a:gd name="connsiteY11" fmla="*/ 0 h 1313553"/>
              <a:gd name="connsiteX12" fmla="*/ 1057524 w 1567898"/>
              <a:gd name="connsiteY12" fmla="*/ 23895 h 1313553"/>
              <a:gd name="connsiteX13" fmla="*/ 1095747 w 1567898"/>
              <a:gd name="connsiteY13" fmla="*/ 65143 h 1313553"/>
              <a:gd name="connsiteX14" fmla="*/ 1211525 w 1567898"/>
              <a:gd name="connsiteY14" fmla="*/ 23026 h 1313553"/>
              <a:gd name="connsiteX15" fmla="*/ 1264258 w 1567898"/>
              <a:gd name="connsiteY15" fmla="*/ 103408 h 1313553"/>
              <a:gd name="connsiteX16" fmla="*/ 1232452 w 1567898"/>
              <a:gd name="connsiteY16" fmla="*/ 198824 h 1313553"/>
              <a:gd name="connsiteX17" fmla="*/ 1200647 w 1567898"/>
              <a:gd name="connsiteY17" fmla="*/ 214726 h 1313553"/>
              <a:gd name="connsiteX18" fmla="*/ 1216550 w 1567898"/>
              <a:gd name="connsiteY18" fmla="*/ 333996 h 1313553"/>
              <a:gd name="connsiteX19" fmla="*/ 1282963 w 1567898"/>
              <a:gd name="connsiteY19" fmla="*/ 380213 h 1313553"/>
              <a:gd name="connsiteX20" fmla="*/ 1353254 w 1567898"/>
              <a:gd name="connsiteY20" fmla="*/ 367334 h 1313553"/>
              <a:gd name="connsiteX21" fmla="*/ 1388248 w 1567898"/>
              <a:gd name="connsiteY21" fmla="*/ 316478 h 1313553"/>
              <a:gd name="connsiteX22" fmla="*/ 1455089 w 1567898"/>
              <a:gd name="connsiteY22" fmla="*/ 302191 h 1313553"/>
              <a:gd name="connsiteX23" fmla="*/ 1531372 w 1567898"/>
              <a:gd name="connsiteY23" fmla="*/ 345136 h 1313553"/>
              <a:gd name="connsiteX24" fmla="*/ 1517085 w 1567898"/>
              <a:gd name="connsiteY24" fmla="*/ 399180 h 1313553"/>
              <a:gd name="connsiteX25" fmla="*/ 1567898 w 1567898"/>
              <a:gd name="connsiteY25" fmla="*/ 566117 h 1313553"/>
              <a:gd name="connsiteX26" fmla="*/ 1534602 w 1567898"/>
              <a:gd name="connsiteY26" fmla="*/ 631342 h 1313553"/>
              <a:gd name="connsiteX27" fmla="*/ 1486839 w 1567898"/>
              <a:gd name="connsiteY27" fmla="*/ 750611 h 1313553"/>
              <a:gd name="connsiteX28" fmla="*/ 1415332 w 1567898"/>
              <a:gd name="connsiteY28" fmla="*/ 866733 h 1313553"/>
              <a:gd name="connsiteX29" fmla="*/ 1363925 w 1567898"/>
              <a:gd name="connsiteY29" fmla="*/ 951713 h 1313553"/>
              <a:gd name="connsiteX30" fmla="*/ 1248355 w 1567898"/>
              <a:gd name="connsiteY30" fmla="*/ 970100 h 1313553"/>
              <a:gd name="connsiteX31" fmla="*/ 1144988 w 1567898"/>
              <a:gd name="connsiteY31" fmla="*/ 986003 h 1313553"/>
              <a:gd name="connsiteX32" fmla="*/ 1049572 w 1567898"/>
              <a:gd name="connsiteY32" fmla="*/ 1033711 h 1313553"/>
              <a:gd name="connsiteX33" fmla="*/ 946205 w 1567898"/>
              <a:gd name="connsiteY33" fmla="*/ 1049613 h 1313553"/>
              <a:gd name="connsiteX34" fmla="*/ 906449 w 1567898"/>
              <a:gd name="connsiteY34" fmla="*/ 1057565 h 1313553"/>
              <a:gd name="connsiteX35" fmla="*/ 882595 w 1567898"/>
              <a:gd name="connsiteY35" fmla="*/ 1057565 h 1313553"/>
              <a:gd name="connsiteX36" fmla="*/ 818985 w 1567898"/>
              <a:gd name="connsiteY36" fmla="*/ 1065516 h 1313553"/>
              <a:gd name="connsiteX37" fmla="*/ 803082 w 1567898"/>
              <a:gd name="connsiteY37" fmla="*/ 1145029 h 1313553"/>
              <a:gd name="connsiteX38" fmla="*/ 817328 w 1567898"/>
              <a:gd name="connsiteY38" fmla="*/ 1313553 h 1313553"/>
              <a:gd name="connsiteX39" fmla="*/ 806106 w 1567898"/>
              <a:gd name="connsiteY39" fmla="*/ 1302358 h 1313553"/>
              <a:gd name="connsiteX40" fmla="*/ 679008 w 1567898"/>
              <a:gd name="connsiteY40" fmla="*/ 1264216 h 1313553"/>
              <a:gd name="connsiteX41" fmla="*/ 559063 w 1567898"/>
              <a:gd name="connsiteY41" fmla="*/ 1213651 h 1313553"/>
              <a:gd name="connsiteX42" fmla="*/ 540689 w 1567898"/>
              <a:gd name="connsiteY42" fmla="*/ 1152980 h 1313553"/>
              <a:gd name="connsiteX43" fmla="*/ 524786 w 1567898"/>
              <a:gd name="connsiteY43" fmla="*/ 1105273 h 1313553"/>
              <a:gd name="connsiteX44" fmla="*/ 477078 w 1567898"/>
              <a:gd name="connsiteY44" fmla="*/ 1049613 h 1313553"/>
              <a:gd name="connsiteX45" fmla="*/ 453225 w 1567898"/>
              <a:gd name="connsiteY45" fmla="*/ 1089370 h 1313553"/>
              <a:gd name="connsiteX46" fmla="*/ 453225 w 1567898"/>
              <a:gd name="connsiteY46" fmla="*/ 1184786 h 1313553"/>
              <a:gd name="connsiteX47" fmla="*/ 453225 w 1567898"/>
              <a:gd name="connsiteY47" fmla="*/ 1272250 h 1313553"/>
              <a:gd name="connsiteX48" fmla="*/ 381663 w 1567898"/>
              <a:gd name="connsiteY48" fmla="*/ 1264299 h 1313553"/>
              <a:gd name="connsiteX49" fmla="*/ 349858 w 1567898"/>
              <a:gd name="connsiteY49" fmla="*/ 1137078 h 1313553"/>
              <a:gd name="connsiteX50" fmla="*/ 302150 w 1567898"/>
              <a:gd name="connsiteY50" fmla="*/ 1137078 h 1313553"/>
              <a:gd name="connsiteX51" fmla="*/ 214685 w 1567898"/>
              <a:gd name="connsiteY51" fmla="*/ 1057565 h 1313553"/>
              <a:gd name="connsiteX52" fmla="*/ 190832 w 1567898"/>
              <a:gd name="connsiteY52" fmla="*/ 1057565 h 1313553"/>
              <a:gd name="connsiteX53" fmla="*/ 159026 w 1567898"/>
              <a:gd name="connsiteY53" fmla="*/ 1081419 h 1313553"/>
              <a:gd name="connsiteX54" fmla="*/ 111318 w 1567898"/>
              <a:gd name="connsiteY54" fmla="*/ 1041662 h 1313553"/>
              <a:gd name="connsiteX55" fmla="*/ 127221 w 1567898"/>
              <a:gd name="connsiteY55" fmla="*/ 938295 h 1313553"/>
              <a:gd name="connsiteX56" fmla="*/ 117696 w 1567898"/>
              <a:gd name="connsiteY56" fmla="*/ 900071 h 1313553"/>
              <a:gd name="connsiteX57" fmla="*/ 39757 w 1567898"/>
              <a:gd name="connsiteY57" fmla="*/ 887330 h 1313553"/>
              <a:gd name="connsiteX58" fmla="*/ 0 w 1567898"/>
              <a:gd name="connsiteY58" fmla="*/ 771276 h 1313553"/>
              <a:gd name="connsiteX59" fmla="*/ 79471 w 1567898"/>
              <a:gd name="connsiteY59" fmla="*/ 772850 h 1313553"/>
              <a:gd name="connsiteX60" fmla="*/ 127221 w 1567898"/>
              <a:gd name="connsiteY60" fmla="*/ 739513 h 1313553"/>
              <a:gd name="connsiteX61" fmla="*/ 143124 w 1567898"/>
              <a:gd name="connsiteY61" fmla="*/ 652048 h 1313553"/>
              <a:gd name="connsiteX62" fmla="*/ 111318 w 1567898"/>
              <a:gd name="connsiteY62" fmla="*/ 604340 h 1313553"/>
              <a:gd name="connsiteX63" fmla="*/ 159026 w 1567898"/>
              <a:gd name="connsiteY63" fmla="*/ 580486 h 1313553"/>
              <a:gd name="connsiteX64" fmla="*/ 159026 w 1567898"/>
              <a:gd name="connsiteY64" fmla="*/ 500973 h 1313553"/>
              <a:gd name="connsiteX65" fmla="*/ 159026 w 1567898"/>
              <a:gd name="connsiteY65" fmla="*/ 429412 h 1313553"/>
              <a:gd name="connsiteX0" fmla="*/ 159026 w 1567898"/>
              <a:gd name="connsiteY0" fmla="*/ 458774 h 1342915"/>
              <a:gd name="connsiteX1" fmla="*/ 254442 w 1567898"/>
              <a:gd name="connsiteY1" fmla="*/ 267942 h 1342915"/>
              <a:gd name="connsiteX2" fmla="*/ 357809 w 1567898"/>
              <a:gd name="connsiteY2" fmla="*/ 323602 h 1342915"/>
              <a:gd name="connsiteX3" fmla="*/ 462225 w 1567898"/>
              <a:gd name="connsiteY3" fmla="*/ 333375 h 1342915"/>
              <a:gd name="connsiteX4" fmla="*/ 564543 w 1567898"/>
              <a:gd name="connsiteY4" fmla="*/ 299748 h 1342915"/>
              <a:gd name="connsiteX5" fmla="*/ 628153 w 1567898"/>
              <a:gd name="connsiteY5" fmla="*/ 252040 h 1342915"/>
              <a:gd name="connsiteX6" fmla="*/ 652007 w 1567898"/>
              <a:gd name="connsiteY6" fmla="*/ 148673 h 1342915"/>
              <a:gd name="connsiteX7" fmla="*/ 739472 w 1567898"/>
              <a:gd name="connsiteY7" fmla="*/ 148673 h 1342915"/>
              <a:gd name="connsiteX8" fmla="*/ 826936 w 1567898"/>
              <a:gd name="connsiteY8" fmla="*/ 140722 h 1342915"/>
              <a:gd name="connsiteX9" fmla="*/ 811033 w 1567898"/>
              <a:gd name="connsiteY9" fmla="*/ 45306 h 1342915"/>
              <a:gd name="connsiteX10" fmla="*/ 904833 w 1567898"/>
              <a:gd name="connsiteY10" fmla="*/ 65930 h 1342915"/>
              <a:gd name="connsiteX11" fmla="*/ 971633 w 1567898"/>
              <a:gd name="connsiteY11" fmla="*/ 29362 h 1342915"/>
              <a:gd name="connsiteX12" fmla="*/ 1021025 w 1567898"/>
              <a:gd name="connsiteY12" fmla="*/ 0 h 1342915"/>
              <a:gd name="connsiteX13" fmla="*/ 1057524 w 1567898"/>
              <a:gd name="connsiteY13" fmla="*/ 53257 h 1342915"/>
              <a:gd name="connsiteX14" fmla="*/ 1095747 w 1567898"/>
              <a:gd name="connsiteY14" fmla="*/ 94505 h 1342915"/>
              <a:gd name="connsiteX15" fmla="*/ 1211525 w 1567898"/>
              <a:gd name="connsiteY15" fmla="*/ 52388 h 1342915"/>
              <a:gd name="connsiteX16" fmla="*/ 1264258 w 1567898"/>
              <a:gd name="connsiteY16" fmla="*/ 132770 h 1342915"/>
              <a:gd name="connsiteX17" fmla="*/ 1232452 w 1567898"/>
              <a:gd name="connsiteY17" fmla="*/ 228186 h 1342915"/>
              <a:gd name="connsiteX18" fmla="*/ 1200647 w 1567898"/>
              <a:gd name="connsiteY18" fmla="*/ 244088 h 1342915"/>
              <a:gd name="connsiteX19" fmla="*/ 1216550 w 1567898"/>
              <a:gd name="connsiteY19" fmla="*/ 363358 h 1342915"/>
              <a:gd name="connsiteX20" fmla="*/ 1282963 w 1567898"/>
              <a:gd name="connsiteY20" fmla="*/ 409575 h 1342915"/>
              <a:gd name="connsiteX21" fmla="*/ 1353254 w 1567898"/>
              <a:gd name="connsiteY21" fmla="*/ 396696 h 1342915"/>
              <a:gd name="connsiteX22" fmla="*/ 1388248 w 1567898"/>
              <a:gd name="connsiteY22" fmla="*/ 345840 h 1342915"/>
              <a:gd name="connsiteX23" fmla="*/ 1455089 w 1567898"/>
              <a:gd name="connsiteY23" fmla="*/ 331553 h 1342915"/>
              <a:gd name="connsiteX24" fmla="*/ 1531372 w 1567898"/>
              <a:gd name="connsiteY24" fmla="*/ 374498 h 1342915"/>
              <a:gd name="connsiteX25" fmla="*/ 1517085 w 1567898"/>
              <a:gd name="connsiteY25" fmla="*/ 428542 h 1342915"/>
              <a:gd name="connsiteX26" fmla="*/ 1567898 w 1567898"/>
              <a:gd name="connsiteY26" fmla="*/ 595479 h 1342915"/>
              <a:gd name="connsiteX27" fmla="*/ 1534602 w 1567898"/>
              <a:gd name="connsiteY27" fmla="*/ 660704 h 1342915"/>
              <a:gd name="connsiteX28" fmla="*/ 1486839 w 1567898"/>
              <a:gd name="connsiteY28" fmla="*/ 779973 h 1342915"/>
              <a:gd name="connsiteX29" fmla="*/ 1415332 w 1567898"/>
              <a:gd name="connsiteY29" fmla="*/ 896095 h 1342915"/>
              <a:gd name="connsiteX30" fmla="*/ 1363925 w 1567898"/>
              <a:gd name="connsiteY30" fmla="*/ 981075 h 1342915"/>
              <a:gd name="connsiteX31" fmla="*/ 1248355 w 1567898"/>
              <a:gd name="connsiteY31" fmla="*/ 999462 h 1342915"/>
              <a:gd name="connsiteX32" fmla="*/ 1144988 w 1567898"/>
              <a:gd name="connsiteY32" fmla="*/ 1015365 h 1342915"/>
              <a:gd name="connsiteX33" fmla="*/ 1049572 w 1567898"/>
              <a:gd name="connsiteY33" fmla="*/ 1063073 h 1342915"/>
              <a:gd name="connsiteX34" fmla="*/ 946205 w 1567898"/>
              <a:gd name="connsiteY34" fmla="*/ 1078975 h 1342915"/>
              <a:gd name="connsiteX35" fmla="*/ 906449 w 1567898"/>
              <a:gd name="connsiteY35" fmla="*/ 1086927 h 1342915"/>
              <a:gd name="connsiteX36" fmla="*/ 882595 w 1567898"/>
              <a:gd name="connsiteY36" fmla="*/ 1086927 h 1342915"/>
              <a:gd name="connsiteX37" fmla="*/ 818985 w 1567898"/>
              <a:gd name="connsiteY37" fmla="*/ 1094878 h 1342915"/>
              <a:gd name="connsiteX38" fmla="*/ 803082 w 1567898"/>
              <a:gd name="connsiteY38" fmla="*/ 1174391 h 1342915"/>
              <a:gd name="connsiteX39" fmla="*/ 817328 w 1567898"/>
              <a:gd name="connsiteY39" fmla="*/ 1342915 h 1342915"/>
              <a:gd name="connsiteX40" fmla="*/ 806106 w 1567898"/>
              <a:gd name="connsiteY40" fmla="*/ 1331720 h 1342915"/>
              <a:gd name="connsiteX41" fmla="*/ 679008 w 1567898"/>
              <a:gd name="connsiteY41" fmla="*/ 1293578 h 1342915"/>
              <a:gd name="connsiteX42" fmla="*/ 559063 w 1567898"/>
              <a:gd name="connsiteY42" fmla="*/ 1243013 h 1342915"/>
              <a:gd name="connsiteX43" fmla="*/ 540689 w 1567898"/>
              <a:gd name="connsiteY43" fmla="*/ 1182342 h 1342915"/>
              <a:gd name="connsiteX44" fmla="*/ 524786 w 1567898"/>
              <a:gd name="connsiteY44" fmla="*/ 1134635 h 1342915"/>
              <a:gd name="connsiteX45" fmla="*/ 477078 w 1567898"/>
              <a:gd name="connsiteY45" fmla="*/ 1078975 h 1342915"/>
              <a:gd name="connsiteX46" fmla="*/ 453225 w 1567898"/>
              <a:gd name="connsiteY46" fmla="*/ 1118732 h 1342915"/>
              <a:gd name="connsiteX47" fmla="*/ 453225 w 1567898"/>
              <a:gd name="connsiteY47" fmla="*/ 1214148 h 1342915"/>
              <a:gd name="connsiteX48" fmla="*/ 453225 w 1567898"/>
              <a:gd name="connsiteY48" fmla="*/ 1301612 h 1342915"/>
              <a:gd name="connsiteX49" fmla="*/ 381663 w 1567898"/>
              <a:gd name="connsiteY49" fmla="*/ 1293661 h 1342915"/>
              <a:gd name="connsiteX50" fmla="*/ 349858 w 1567898"/>
              <a:gd name="connsiteY50" fmla="*/ 1166440 h 1342915"/>
              <a:gd name="connsiteX51" fmla="*/ 302150 w 1567898"/>
              <a:gd name="connsiteY51" fmla="*/ 1166440 h 1342915"/>
              <a:gd name="connsiteX52" fmla="*/ 214685 w 1567898"/>
              <a:gd name="connsiteY52" fmla="*/ 1086927 h 1342915"/>
              <a:gd name="connsiteX53" fmla="*/ 190832 w 1567898"/>
              <a:gd name="connsiteY53" fmla="*/ 1086927 h 1342915"/>
              <a:gd name="connsiteX54" fmla="*/ 159026 w 1567898"/>
              <a:gd name="connsiteY54" fmla="*/ 1110781 h 1342915"/>
              <a:gd name="connsiteX55" fmla="*/ 111318 w 1567898"/>
              <a:gd name="connsiteY55" fmla="*/ 1071024 h 1342915"/>
              <a:gd name="connsiteX56" fmla="*/ 127221 w 1567898"/>
              <a:gd name="connsiteY56" fmla="*/ 967657 h 1342915"/>
              <a:gd name="connsiteX57" fmla="*/ 117696 w 1567898"/>
              <a:gd name="connsiteY57" fmla="*/ 929433 h 1342915"/>
              <a:gd name="connsiteX58" fmla="*/ 39757 w 1567898"/>
              <a:gd name="connsiteY58" fmla="*/ 916692 h 1342915"/>
              <a:gd name="connsiteX59" fmla="*/ 0 w 1567898"/>
              <a:gd name="connsiteY59" fmla="*/ 800638 h 1342915"/>
              <a:gd name="connsiteX60" fmla="*/ 79471 w 1567898"/>
              <a:gd name="connsiteY60" fmla="*/ 802212 h 1342915"/>
              <a:gd name="connsiteX61" fmla="*/ 127221 w 1567898"/>
              <a:gd name="connsiteY61" fmla="*/ 768875 h 1342915"/>
              <a:gd name="connsiteX62" fmla="*/ 143124 w 1567898"/>
              <a:gd name="connsiteY62" fmla="*/ 681410 h 1342915"/>
              <a:gd name="connsiteX63" fmla="*/ 111318 w 1567898"/>
              <a:gd name="connsiteY63" fmla="*/ 633702 h 1342915"/>
              <a:gd name="connsiteX64" fmla="*/ 159026 w 1567898"/>
              <a:gd name="connsiteY64" fmla="*/ 609848 h 1342915"/>
              <a:gd name="connsiteX65" fmla="*/ 159026 w 1567898"/>
              <a:gd name="connsiteY65" fmla="*/ 530335 h 1342915"/>
              <a:gd name="connsiteX66" fmla="*/ 159026 w 1567898"/>
              <a:gd name="connsiteY66" fmla="*/ 458774 h 1342915"/>
              <a:gd name="connsiteX0" fmla="*/ 159026 w 1567898"/>
              <a:gd name="connsiteY0" fmla="*/ 458774 h 1342915"/>
              <a:gd name="connsiteX1" fmla="*/ 254442 w 1567898"/>
              <a:gd name="connsiteY1" fmla="*/ 267942 h 1342915"/>
              <a:gd name="connsiteX2" fmla="*/ 357809 w 1567898"/>
              <a:gd name="connsiteY2" fmla="*/ 323602 h 1342915"/>
              <a:gd name="connsiteX3" fmla="*/ 462225 w 1567898"/>
              <a:gd name="connsiteY3" fmla="*/ 333375 h 1342915"/>
              <a:gd name="connsiteX4" fmla="*/ 564543 w 1567898"/>
              <a:gd name="connsiteY4" fmla="*/ 299748 h 1342915"/>
              <a:gd name="connsiteX5" fmla="*/ 628153 w 1567898"/>
              <a:gd name="connsiteY5" fmla="*/ 252040 h 1342915"/>
              <a:gd name="connsiteX6" fmla="*/ 652007 w 1567898"/>
              <a:gd name="connsiteY6" fmla="*/ 148673 h 1342915"/>
              <a:gd name="connsiteX7" fmla="*/ 739472 w 1567898"/>
              <a:gd name="connsiteY7" fmla="*/ 148673 h 1342915"/>
              <a:gd name="connsiteX8" fmla="*/ 826936 w 1567898"/>
              <a:gd name="connsiteY8" fmla="*/ 140722 h 1342915"/>
              <a:gd name="connsiteX9" fmla="*/ 811033 w 1567898"/>
              <a:gd name="connsiteY9" fmla="*/ 45306 h 1342915"/>
              <a:gd name="connsiteX10" fmla="*/ 904833 w 1567898"/>
              <a:gd name="connsiteY10" fmla="*/ 65930 h 1342915"/>
              <a:gd name="connsiteX11" fmla="*/ 971633 w 1567898"/>
              <a:gd name="connsiteY11" fmla="*/ 29362 h 1342915"/>
              <a:gd name="connsiteX12" fmla="*/ 1021025 w 1567898"/>
              <a:gd name="connsiteY12" fmla="*/ 0 h 1342915"/>
              <a:gd name="connsiteX13" fmla="*/ 1057524 w 1567898"/>
              <a:gd name="connsiteY13" fmla="*/ 53257 h 1342915"/>
              <a:gd name="connsiteX14" fmla="*/ 1095747 w 1567898"/>
              <a:gd name="connsiteY14" fmla="*/ 94505 h 1342915"/>
              <a:gd name="connsiteX15" fmla="*/ 1211525 w 1567898"/>
              <a:gd name="connsiteY15" fmla="*/ 52388 h 1342915"/>
              <a:gd name="connsiteX16" fmla="*/ 1264258 w 1567898"/>
              <a:gd name="connsiteY16" fmla="*/ 132770 h 1342915"/>
              <a:gd name="connsiteX17" fmla="*/ 1232452 w 1567898"/>
              <a:gd name="connsiteY17" fmla="*/ 228186 h 1342915"/>
              <a:gd name="connsiteX18" fmla="*/ 1200647 w 1567898"/>
              <a:gd name="connsiteY18" fmla="*/ 244088 h 1342915"/>
              <a:gd name="connsiteX19" fmla="*/ 1216550 w 1567898"/>
              <a:gd name="connsiteY19" fmla="*/ 363358 h 1342915"/>
              <a:gd name="connsiteX20" fmla="*/ 1282963 w 1567898"/>
              <a:gd name="connsiteY20" fmla="*/ 409575 h 1342915"/>
              <a:gd name="connsiteX21" fmla="*/ 1353254 w 1567898"/>
              <a:gd name="connsiteY21" fmla="*/ 396696 h 1342915"/>
              <a:gd name="connsiteX22" fmla="*/ 1388248 w 1567898"/>
              <a:gd name="connsiteY22" fmla="*/ 345840 h 1342915"/>
              <a:gd name="connsiteX23" fmla="*/ 1455089 w 1567898"/>
              <a:gd name="connsiteY23" fmla="*/ 331553 h 1342915"/>
              <a:gd name="connsiteX24" fmla="*/ 1531372 w 1567898"/>
              <a:gd name="connsiteY24" fmla="*/ 374498 h 1342915"/>
              <a:gd name="connsiteX25" fmla="*/ 1517085 w 1567898"/>
              <a:gd name="connsiteY25" fmla="*/ 428542 h 1342915"/>
              <a:gd name="connsiteX26" fmla="*/ 1567898 w 1567898"/>
              <a:gd name="connsiteY26" fmla="*/ 595479 h 1342915"/>
              <a:gd name="connsiteX27" fmla="*/ 1534602 w 1567898"/>
              <a:gd name="connsiteY27" fmla="*/ 660704 h 1342915"/>
              <a:gd name="connsiteX28" fmla="*/ 1486839 w 1567898"/>
              <a:gd name="connsiteY28" fmla="*/ 779973 h 1342915"/>
              <a:gd name="connsiteX29" fmla="*/ 1415332 w 1567898"/>
              <a:gd name="connsiteY29" fmla="*/ 896095 h 1342915"/>
              <a:gd name="connsiteX30" fmla="*/ 1363925 w 1567898"/>
              <a:gd name="connsiteY30" fmla="*/ 981075 h 1342915"/>
              <a:gd name="connsiteX31" fmla="*/ 1248355 w 1567898"/>
              <a:gd name="connsiteY31" fmla="*/ 999462 h 1342915"/>
              <a:gd name="connsiteX32" fmla="*/ 1144988 w 1567898"/>
              <a:gd name="connsiteY32" fmla="*/ 1015365 h 1342915"/>
              <a:gd name="connsiteX33" fmla="*/ 1049572 w 1567898"/>
              <a:gd name="connsiteY33" fmla="*/ 1063073 h 1342915"/>
              <a:gd name="connsiteX34" fmla="*/ 946205 w 1567898"/>
              <a:gd name="connsiteY34" fmla="*/ 1078975 h 1342915"/>
              <a:gd name="connsiteX35" fmla="*/ 906449 w 1567898"/>
              <a:gd name="connsiteY35" fmla="*/ 1086927 h 1342915"/>
              <a:gd name="connsiteX36" fmla="*/ 882595 w 1567898"/>
              <a:gd name="connsiteY36" fmla="*/ 1086927 h 1342915"/>
              <a:gd name="connsiteX37" fmla="*/ 818985 w 1567898"/>
              <a:gd name="connsiteY37" fmla="*/ 1094878 h 1342915"/>
              <a:gd name="connsiteX38" fmla="*/ 803082 w 1567898"/>
              <a:gd name="connsiteY38" fmla="*/ 1174391 h 1342915"/>
              <a:gd name="connsiteX39" fmla="*/ 817328 w 1567898"/>
              <a:gd name="connsiteY39" fmla="*/ 1342915 h 1342915"/>
              <a:gd name="connsiteX40" fmla="*/ 806106 w 1567898"/>
              <a:gd name="connsiteY40" fmla="*/ 1331720 h 1342915"/>
              <a:gd name="connsiteX41" fmla="*/ 679008 w 1567898"/>
              <a:gd name="connsiteY41" fmla="*/ 1293578 h 1342915"/>
              <a:gd name="connsiteX42" fmla="*/ 559063 w 1567898"/>
              <a:gd name="connsiteY42" fmla="*/ 1243013 h 1342915"/>
              <a:gd name="connsiteX43" fmla="*/ 540689 w 1567898"/>
              <a:gd name="connsiteY43" fmla="*/ 1182342 h 1342915"/>
              <a:gd name="connsiteX44" fmla="*/ 524786 w 1567898"/>
              <a:gd name="connsiteY44" fmla="*/ 1134635 h 1342915"/>
              <a:gd name="connsiteX45" fmla="*/ 477078 w 1567898"/>
              <a:gd name="connsiteY45" fmla="*/ 1078975 h 1342915"/>
              <a:gd name="connsiteX46" fmla="*/ 453225 w 1567898"/>
              <a:gd name="connsiteY46" fmla="*/ 1118732 h 1342915"/>
              <a:gd name="connsiteX47" fmla="*/ 453225 w 1567898"/>
              <a:gd name="connsiteY47" fmla="*/ 1214148 h 1342915"/>
              <a:gd name="connsiteX48" fmla="*/ 453225 w 1567898"/>
              <a:gd name="connsiteY48" fmla="*/ 1301612 h 1342915"/>
              <a:gd name="connsiteX49" fmla="*/ 381663 w 1567898"/>
              <a:gd name="connsiteY49" fmla="*/ 1293661 h 1342915"/>
              <a:gd name="connsiteX50" fmla="*/ 373305 w 1567898"/>
              <a:gd name="connsiteY50" fmla="*/ 1201609 h 1342915"/>
              <a:gd name="connsiteX51" fmla="*/ 302150 w 1567898"/>
              <a:gd name="connsiteY51" fmla="*/ 1166440 h 1342915"/>
              <a:gd name="connsiteX52" fmla="*/ 214685 w 1567898"/>
              <a:gd name="connsiteY52" fmla="*/ 1086927 h 1342915"/>
              <a:gd name="connsiteX53" fmla="*/ 190832 w 1567898"/>
              <a:gd name="connsiteY53" fmla="*/ 1086927 h 1342915"/>
              <a:gd name="connsiteX54" fmla="*/ 159026 w 1567898"/>
              <a:gd name="connsiteY54" fmla="*/ 1110781 h 1342915"/>
              <a:gd name="connsiteX55" fmla="*/ 111318 w 1567898"/>
              <a:gd name="connsiteY55" fmla="*/ 1071024 h 1342915"/>
              <a:gd name="connsiteX56" fmla="*/ 127221 w 1567898"/>
              <a:gd name="connsiteY56" fmla="*/ 967657 h 1342915"/>
              <a:gd name="connsiteX57" fmla="*/ 117696 w 1567898"/>
              <a:gd name="connsiteY57" fmla="*/ 929433 h 1342915"/>
              <a:gd name="connsiteX58" fmla="*/ 39757 w 1567898"/>
              <a:gd name="connsiteY58" fmla="*/ 916692 h 1342915"/>
              <a:gd name="connsiteX59" fmla="*/ 0 w 1567898"/>
              <a:gd name="connsiteY59" fmla="*/ 800638 h 1342915"/>
              <a:gd name="connsiteX60" fmla="*/ 79471 w 1567898"/>
              <a:gd name="connsiteY60" fmla="*/ 802212 h 1342915"/>
              <a:gd name="connsiteX61" fmla="*/ 127221 w 1567898"/>
              <a:gd name="connsiteY61" fmla="*/ 768875 h 1342915"/>
              <a:gd name="connsiteX62" fmla="*/ 143124 w 1567898"/>
              <a:gd name="connsiteY62" fmla="*/ 681410 h 1342915"/>
              <a:gd name="connsiteX63" fmla="*/ 111318 w 1567898"/>
              <a:gd name="connsiteY63" fmla="*/ 633702 h 1342915"/>
              <a:gd name="connsiteX64" fmla="*/ 159026 w 1567898"/>
              <a:gd name="connsiteY64" fmla="*/ 609848 h 1342915"/>
              <a:gd name="connsiteX65" fmla="*/ 159026 w 1567898"/>
              <a:gd name="connsiteY65" fmla="*/ 530335 h 1342915"/>
              <a:gd name="connsiteX66" fmla="*/ 159026 w 1567898"/>
              <a:gd name="connsiteY66" fmla="*/ 458774 h 1342915"/>
              <a:gd name="connsiteX0" fmla="*/ 159026 w 1567898"/>
              <a:gd name="connsiteY0" fmla="*/ 458774 h 1342915"/>
              <a:gd name="connsiteX1" fmla="*/ 254442 w 1567898"/>
              <a:gd name="connsiteY1" fmla="*/ 267942 h 1342915"/>
              <a:gd name="connsiteX2" fmla="*/ 357809 w 1567898"/>
              <a:gd name="connsiteY2" fmla="*/ 323602 h 1342915"/>
              <a:gd name="connsiteX3" fmla="*/ 462225 w 1567898"/>
              <a:gd name="connsiteY3" fmla="*/ 333375 h 1342915"/>
              <a:gd name="connsiteX4" fmla="*/ 564543 w 1567898"/>
              <a:gd name="connsiteY4" fmla="*/ 299748 h 1342915"/>
              <a:gd name="connsiteX5" fmla="*/ 628153 w 1567898"/>
              <a:gd name="connsiteY5" fmla="*/ 252040 h 1342915"/>
              <a:gd name="connsiteX6" fmla="*/ 652007 w 1567898"/>
              <a:gd name="connsiteY6" fmla="*/ 148673 h 1342915"/>
              <a:gd name="connsiteX7" fmla="*/ 739472 w 1567898"/>
              <a:gd name="connsiteY7" fmla="*/ 148673 h 1342915"/>
              <a:gd name="connsiteX8" fmla="*/ 826936 w 1567898"/>
              <a:gd name="connsiteY8" fmla="*/ 140722 h 1342915"/>
              <a:gd name="connsiteX9" fmla="*/ 811033 w 1567898"/>
              <a:gd name="connsiteY9" fmla="*/ 45306 h 1342915"/>
              <a:gd name="connsiteX10" fmla="*/ 904833 w 1567898"/>
              <a:gd name="connsiteY10" fmla="*/ 65930 h 1342915"/>
              <a:gd name="connsiteX11" fmla="*/ 971633 w 1567898"/>
              <a:gd name="connsiteY11" fmla="*/ 29362 h 1342915"/>
              <a:gd name="connsiteX12" fmla="*/ 1021025 w 1567898"/>
              <a:gd name="connsiteY12" fmla="*/ 0 h 1342915"/>
              <a:gd name="connsiteX13" fmla="*/ 1057524 w 1567898"/>
              <a:gd name="connsiteY13" fmla="*/ 53257 h 1342915"/>
              <a:gd name="connsiteX14" fmla="*/ 1095747 w 1567898"/>
              <a:gd name="connsiteY14" fmla="*/ 94505 h 1342915"/>
              <a:gd name="connsiteX15" fmla="*/ 1164633 w 1567898"/>
              <a:gd name="connsiteY15" fmla="*/ 23080 h 1342915"/>
              <a:gd name="connsiteX16" fmla="*/ 1264258 w 1567898"/>
              <a:gd name="connsiteY16" fmla="*/ 132770 h 1342915"/>
              <a:gd name="connsiteX17" fmla="*/ 1232452 w 1567898"/>
              <a:gd name="connsiteY17" fmla="*/ 228186 h 1342915"/>
              <a:gd name="connsiteX18" fmla="*/ 1200647 w 1567898"/>
              <a:gd name="connsiteY18" fmla="*/ 244088 h 1342915"/>
              <a:gd name="connsiteX19" fmla="*/ 1216550 w 1567898"/>
              <a:gd name="connsiteY19" fmla="*/ 363358 h 1342915"/>
              <a:gd name="connsiteX20" fmla="*/ 1282963 w 1567898"/>
              <a:gd name="connsiteY20" fmla="*/ 409575 h 1342915"/>
              <a:gd name="connsiteX21" fmla="*/ 1353254 w 1567898"/>
              <a:gd name="connsiteY21" fmla="*/ 396696 h 1342915"/>
              <a:gd name="connsiteX22" fmla="*/ 1388248 w 1567898"/>
              <a:gd name="connsiteY22" fmla="*/ 345840 h 1342915"/>
              <a:gd name="connsiteX23" fmla="*/ 1455089 w 1567898"/>
              <a:gd name="connsiteY23" fmla="*/ 331553 h 1342915"/>
              <a:gd name="connsiteX24" fmla="*/ 1531372 w 1567898"/>
              <a:gd name="connsiteY24" fmla="*/ 374498 h 1342915"/>
              <a:gd name="connsiteX25" fmla="*/ 1517085 w 1567898"/>
              <a:gd name="connsiteY25" fmla="*/ 428542 h 1342915"/>
              <a:gd name="connsiteX26" fmla="*/ 1567898 w 1567898"/>
              <a:gd name="connsiteY26" fmla="*/ 595479 h 1342915"/>
              <a:gd name="connsiteX27" fmla="*/ 1534602 w 1567898"/>
              <a:gd name="connsiteY27" fmla="*/ 660704 h 1342915"/>
              <a:gd name="connsiteX28" fmla="*/ 1486839 w 1567898"/>
              <a:gd name="connsiteY28" fmla="*/ 779973 h 1342915"/>
              <a:gd name="connsiteX29" fmla="*/ 1415332 w 1567898"/>
              <a:gd name="connsiteY29" fmla="*/ 896095 h 1342915"/>
              <a:gd name="connsiteX30" fmla="*/ 1363925 w 1567898"/>
              <a:gd name="connsiteY30" fmla="*/ 981075 h 1342915"/>
              <a:gd name="connsiteX31" fmla="*/ 1248355 w 1567898"/>
              <a:gd name="connsiteY31" fmla="*/ 999462 h 1342915"/>
              <a:gd name="connsiteX32" fmla="*/ 1144988 w 1567898"/>
              <a:gd name="connsiteY32" fmla="*/ 1015365 h 1342915"/>
              <a:gd name="connsiteX33" fmla="*/ 1049572 w 1567898"/>
              <a:gd name="connsiteY33" fmla="*/ 1063073 h 1342915"/>
              <a:gd name="connsiteX34" fmla="*/ 946205 w 1567898"/>
              <a:gd name="connsiteY34" fmla="*/ 1078975 h 1342915"/>
              <a:gd name="connsiteX35" fmla="*/ 906449 w 1567898"/>
              <a:gd name="connsiteY35" fmla="*/ 1086927 h 1342915"/>
              <a:gd name="connsiteX36" fmla="*/ 882595 w 1567898"/>
              <a:gd name="connsiteY36" fmla="*/ 1086927 h 1342915"/>
              <a:gd name="connsiteX37" fmla="*/ 818985 w 1567898"/>
              <a:gd name="connsiteY37" fmla="*/ 1094878 h 1342915"/>
              <a:gd name="connsiteX38" fmla="*/ 803082 w 1567898"/>
              <a:gd name="connsiteY38" fmla="*/ 1174391 h 1342915"/>
              <a:gd name="connsiteX39" fmla="*/ 817328 w 1567898"/>
              <a:gd name="connsiteY39" fmla="*/ 1342915 h 1342915"/>
              <a:gd name="connsiteX40" fmla="*/ 806106 w 1567898"/>
              <a:gd name="connsiteY40" fmla="*/ 1331720 h 1342915"/>
              <a:gd name="connsiteX41" fmla="*/ 679008 w 1567898"/>
              <a:gd name="connsiteY41" fmla="*/ 1293578 h 1342915"/>
              <a:gd name="connsiteX42" fmla="*/ 559063 w 1567898"/>
              <a:gd name="connsiteY42" fmla="*/ 1243013 h 1342915"/>
              <a:gd name="connsiteX43" fmla="*/ 540689 w 1567898"/>
              <a:gd name="connsiteY43" fmla="*/ 1182342 h 1342915"/>
              <a:gd name="connsiteX44" fmla="*/ 524786 w 1567898"/>
              <a:gd name="connsiteY44" fmla="*/ 1134635 h 1342915"/>
              <a:gd name="connsiteX45" fmla="*/ 477078 w 1567898"/>
              <a:gd name="connsiteY45" fmla="*/ 1078975 h 1342915"/>
              <a:gd name="connsiteX46" fmla="*/ 453225 w 1567898"/>
              <a:gd name="connsiteY46" fmla="*/ 1118732 h 1342915"/>
              <a:gd name="connsiteX47" fmla="*/ 453225 w 1567898"/>
              <a:gd name="connsiteY47" fmla="*/ 1214148 h 1342915"/>
              <a:gd name="connsiteX48" fmla="*/ 453225 w 1567898"/>
              <a:gd name="connsiteY48" fmla="*/ 1301612 h 1342915"/>
              <a:gd name="connsiteX49" fmla="*/ 381663 w 1567898"/>
              <a:gd name="connsiteY49" fmla="*/ 1293661 h 1342915"/>
              <a:gd name="connsiteX50" fmla="*/ 373305 w 1567898"/>
              <a:gd name="connsiteY50" fmla="*/ 1201609 h 1342915"/>
              <a:gd name="connsiteX51" fmla="*/ 302150 w 1567898"/>
              <a:gd name="connsiteY51" fmla="*/ 1166440 h 1342915"/>
              <a:gd name="connsiteX52" fmla="*/ 214685 w 1567898"/>
              <a:gd name="connsiteY52" fmla="*/ 1086927 h 1342915"/>
              <a:gd name="connsiteX53" fmla="*/ 190832 w 1567898"/>
              <a:gd name="connsiteY53" fmla="*/ 1086927 h 1342915"/>
              <a:gd name="connsiteX54" fmla="*/ 159026 w 1567898"/>
              <a:gd name="connsiteY54" fmla="*/ 1110781 h 1342915"/>
              <a:gd name="connsiteX55" fmla="*/ 111318 w 1567898"/>
              <a:gd name="connsiteY55" fmla="*/ 1071024 h 1342915"/>
              <a:gd name="connsiteX56" fmla="*/ 127221 w 1567898"/>
              <a:gd name="connsiteY56" fmla="*/ 967657 h 1342915"/>
              <a:gd name="connsiteX57" fmla="*/ 117696 w 1567898"/>
              <a:gd name="connsiteY57" fmla="*/ 929433 h 1342915"/>
              <a:gd name="connsiteX58" fmla="*/ 39757 w 1567898"/>
              <a:gd name="connsiteY58" fmla="*/ 916692 h 1342915"/>
              <a:gd name="connsiteX59" fmla="*/ 0 w 1567898"/>
              <a:gd name="connsiteY59" fmla="*/ 800638 h 1342915"/>
              <a:gd name="connsiteX60" fmla="*/ 79471 w 1567898"/>
              <a:gd name="connsiteY60" fmla="*/ 802212 h 1342915"/>
              <a:gd name="connsiteX61" fmla="*/ 127221 w 1567898"/>
              <a:gd name="connsiteY61" fmla="*/ 768875 h 1342915"/>
              <a:gd name="connsiteX62" fmla="*/ 143124 w 1567898"/>
              <a:gd name="connsiteY62" fmla="*/ 681410 h 1342915"/>
              <a:gd name="connsiteX63" fmla="*/ 111318 w 1567898"/>
              <a:gd name="connsiteY63" fmla="*/ 633702 h 1342915"/>
              <a:gd name="connsiteX64" fmla="*/ 159026 w 1567898"/>
              <a:gd name="connsiteY64" fmla="*/ 609848 h 1342915"/>
              <a:gd name="connsiteX65" fmla="*/ 159026 w 1567898"/>
              <a:gd name="connsiteY65" fmla="*/ 530335 h 1342915"/>
              <a:gd name="connsiteX66" fmla="*/ 159026 w 1567898"/>
              <a:gd name="connsiteY66" fmla="*/ 458774 h 13429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567898" h="1342915">
                <a:moveTo>
                  <a:pt x="159026" y="458774"/>
                </a:moveTo>
                <a:lnTo>
                  <a:pt x="254442" y="267942"/>
                </a:lnTo>
                <a:lnTo>
                  <a:pt x="357809" y="323602"/>
                </a:lnTo>
                <a:cubicBezTo>
                  <a:pt x="390498" y="318393"/>
                  <a:pt x="429536" y="338584"/>
                  <a:pt x="462225" y="333375"/>
                </a:cubicBezTo>
                <a:lnTo>
                  <a:pt x="564543" y="299748"/>
                </a:lnTo>
                <a:lnTo>
                  <a:pt x="628153" y="252040"/>
                </a:lnTo>
                <a:lnTo>
                  <a:pt x="652007" y="148673"/>
                </a:lnTo>
                <a:lnTo>
                  <a:pt x="739472" y="148673"/>
                </a:lnTo>
                <a:lnTo>
                  <a:pt x="826936" y="140722"/>
                </a:lnTo>
                <a:lnTo>
                  <a:pt x="811033" y="45306"/>
                </a:lnTo>
                <a:lnTo>
                  <a:pt x="904833" y="65930"/>
                </a:lnTo>
                <a:lnTo>
                  <a:pt x="971633" y="29362"/>
                </a:lnTo>
                <a:cubicBezTo>
                  <a:pt x="986510" y="29100"/>
                  <a:pt x="1006148" y="262"/>
                  <a:pt x="1021025" y="0"/>
                </a:cubicBezTo>
                <a:lnTo>
                  <a:pt x="1057524" y="53257"/>
                </a:lnTo>
                <a:lnTo>
                  <a:pt x="1095747" y="94505"/>
                </a:lnTo>
                <a:cubicBezTo>
                  <a:pt x="1105765" y="99516"/>
                  <a:pt x="1154615" y="18069"/>
                  <a:pt x="1164633" y="23080"/>
                </a:cubicBezTo>
                <a:lnTo>
                  <a:pt x="1264258" y="132770"/>
                </a:lnTo>
                <a:lnTo>
                  <a:pt x="1232452" y="228186"/>
                </a:lnTo>
                <a:lnTo>
                  <a:pt x="1200647" y="244088"/>
                </a:lnTo>
                <a:lnTo>
                  <a:pt x="1216550" y="363358"/>
                </a:lnTo>
                <a:cubicBezTo>
                  <a:pt x="1243450" y="362889"/>
                  <a:pt x="1256063" y="410044"/>
                  <a:pt x="1282963" y="409575"/>
                </a:cubicBezTo>
                <a:lnTo>
                  <a:pt x="1353254" y="396696"/>
                </a:lnTo>
                <a:lnTo>
                  <a:pt x="1388248" y="345840"/>
                </a:lnTo>
                <a:lnTo>
                  <a:pt x="1455089" y="331553"/>
                </a:lnTo>
                <a:lnTo>
                  <a:pt x="1531372" y="374498"/>
                </a:lnTo>
                <a:lnTo>
                  <a:pt x="1517085" y="428542"/>
                </a:lnTo>
                <a:lnTo>
                  <a:pt x="1567898" y="595479"/>
                </a:lnTo>
                <a:lnTo>
                  <a:pt x="1534602" y="660704"/>
                </a:lnTo>
                <a:cubicBezTo>
                  <a:pt x="1518681" y="706810"/>
                  <a:pt x="1521810" y="752917"/>
                  <a:pt x="1486839" y="779973"/>
                </a:cubicBezTo>
                <a:lnTo>
                  <a:pt x="1415332" y="896095"/>
                </a:lnTo>
                <a:cubicBezTo>
                  <a:pt x="1391846" y="909605"/>
                  <a:pt x="1387411" y="967565"/>
                  <a:pt x="1363925" y="981075"/>
                </a:cubicBezTo>
                <a:lnTo>
                  <a:pt x="1248355" y="999462"/>
                </a:lnTo>
                <a:lnTo>
                  <a:pt x="1144988" y="1015365"/>
                </a:lnTo>
                <a:lnTo>
                  <a:pt x="1049572" y="1063073"/>
                </a:lnTo>
                <a:lnTo>
                  <a:pt x="946205" y="1078975"/>
                </a:lnTo>
                <a:lnTo>
                  <a:pt x="906449" y="1086927"/>
                </a:lnTo>
                <a:lnTo>
                  <a:pt x="882595" y="1086927"/>
                </a:lnTo>
                <a:lnTo>
                  <a:pt x="818985" y="1094878"/>
                </a:lnTo>
                <a:lnTo>
                  <a:pt x="803082" y="1174391"/>
                </a:lnTo>
                <a:lnTo>
                  <a:pt x="817328" y="1342915"/>
                </a:lnTo>
                <a:lnTo>
                  <a:pt x="806106" y="1331720"/>
                </a:lnTo>
                <a:lnTo>
                  <a:pt x="679008" y="1293578"/>
                </a:lnTo>
                <a:cubicBezTo>
                  <a:pt x="637040" y="1271650"/>
                  <a:pt x="620216" y="1218690"/>
                  <a:pt x="559063" y="1243013"/>
                </a:cubicBezTo>
                <a:cubicBezTo>
                  <a:pt x="536010" y="1224474"/>
                  <a:pt x="545608" y="1193261"/>
                  <a:pt x="540689" y="1182342"/>
                </a:cubicBezTo>
                <a:lnTo>
                  <a:pt x="524786" y="1134635"/>
                </a:lnTo>
                <a:lnTo>
                  <a:pt x="477078" y="1078975"/>
                </a:lnTo>
                <a:lnTo>
                  <a:pt x="453225" y="1118732"/>
                </a:lnTo>
                <a:lnTo>
                  <a:pt x="453225" y="1214148"/>
                </a:lnTo>
                <a:lnTo>
                  <a:pt x="453225" y="1301612"/>
                </a:lnTo>
                <a:lnTo>
                  <a:pt x="381663" y="1293661"/>
                </a:lnTo>
                <a:lnTo>
                  <a:pt x="373305" y="1201609"/>
                </a:lnTo>
                <a:lnTo>
                  <a:pt x="302150" y="1166440"/>
                </a:lnTo>
                <a:lnTo>
                  <a:pt x="214685" y="1086927"/>
                </a:lnTo>
                <a:lnTo>
                  <a:pt x="190832" y="1086927"/>
                </a:lnTo>
                <a:lnTo>
                  <a:pt x="159026" y="1110781"/>
                </a:lnTo>
                <a:lnTo>
                  <a:pt x="111318" y="1071024"/>
                </a:lnTo>
                <a:lnTo>
                  <a:pt x="127221" y="967657"/>
                </a:lnTo>
                <a:lnTo>
                  <a:pt x="117696" y="929433"/>
                </a:lnTo>
                <a:cubicBezTo>
                  <a:pt x="82191" y="906136"/>
                  <a:pt x="65737" y="920939"/>
                  <a:pt x="39757" y="916692"/>
                </a:cubicBezTo>
                <a:lnTo>
                  <a:pt x="0" y="800638"/>
                </a:lnTo>
                <a:lnTo>
                  <a:pt x="79471" y="802212"/>
                </a:lnTo>
                <a:lnTo>
                  <a:pt x="127221" y="768875"/>
                </a:lnTo>
                <a:lnTo>
                  <a:pt x="143124" y="681410"/>
                </a:lnTo>
                <a:lnTo>
                  <a:pt x="111318" y="633702"/>
                </a:lnTo>
                <a:lnTo>
                  <a:pt x="159026" y="609848"/>
                </a:lnTo>
                <a:lnTo>
                  <a:pt x="159026" y="530335"/>
                </a:lnTo>
                <a:lnTo>
                  <a:pt x="159026" y="458774"/>
                </a:lnTo>
                <a:close/>
              </a:path>
            </a:pathLst>
          </a:cu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38968"/>
      </p:ext>
    </p:extLst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4645" y="2767989"/>
            <a:ext cx="9831355" cy="1800493"/>
          </a:xfrm>
          <a:prstGeom prst="rect">
            <a:avLst/>
          </a:prstGeom>
          <a:gradFill>
            <a:gsLst>
              <a:gs pos="0">
                <a:schemeClr val="accent4">
                  <a:lumMod val="50000"/>
                  <a:alpha val="29000"/>
                </a:schemeClr>
              </a:gs>
              <a:gs pos="50000">
                <a:schemeClr val="accent2">
                  <a:lumMod val="50000"/>
                  <a:shade val="67500"/>
                  <a:satMod val="115000"/>
                  <a:alpha val="35000"/>
                </a:schemeClr>
              </a:gs>
              <a:gs pos="100000">
                <a:schemeClr val="tx1">
                  <a:lumMod val="95000"/>
                  <a:lumOff val="5000"/>
                  <a:alpha val="28000"/>
                </a:schemeClr>
              </a:gs>
            </a:gsLst>
            <a:lin ang="5400000" scaled="1"/>
          </a:gradFill>
          <a:effectLst>
            <a:softEdge rad="76200"/>
          </a:effectLst>
        </p:spPr>
        <p:txBody>
          <a:bodyPr wrap="square" rIns="504000" rtlCol="0">
            <a:spAutoFit/>
          </a:bodyPr>
          <a:lstStyle/>
          <a:p>
            <a:pPr algn="ctr"/>
            <a:r>
              <a:rPr lang="th-TH" sz="700" b="1" dirty="0">
                <a:ln w="0"/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	</a:t>
            </a:r>
            <a:endParaRPr lang="en-US" sz="700" b="1" dirty="0">
              <a:ln w="0"/>
              <a:solidFill>
                <a:schemeClr val="accent2">
                  <a:lumMod val="40000"/>
                  <a:lumOff val="60000"/>
                </a:schemeClr>
              </a:solidFill>
              <a:effectLst>
                <a:reflection blurRad="6350" stA="53000" endA="300" endPos="35500" dir="5400000" sy="-90000" algn="bl" rotWithShape="0"/>
              </a:effectLst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  <a:p>
            <a:pPr algn="ctr"/>
            <a:r>
              <a:rPr lang="th-TH" sz="2400" b="1" dirty="0">
                <a:ln w="0"/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บทบาทของศูนย์อุทกวิทยาชลประทานภาคเหนือตอนบน</a:t>
            </a:r>
            <a:endParaRPr lang="en-US" sz="2400" b="1" dirty="0">
              <a:ln w="0"/>
              <a:solidFill>
                <a:srgbClr val="C00000"/>
              </a:solidFill>
              <a:effectLst>
                <a:reflection blurRad="6350" stA="53000" endA="300" endPos="35500" dir="5400000" sy="-90000" algn="bl" rotWithShape="0"/>
              </a:effectLst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  <a:p>
            <a:pPr algn="thaiDist">
              <a:buFont typeface="Arial" pitchFamily="34" charset="0"/>
              <a:buChar char="•"/>
            </a:pPr>
            <a:r>
              <a:rPr lang="en-US" sz="2000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 </a:t>
            </a:r>
            <a:r>
              <a:rPr lang="th-TH" sz="2000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เป็นหน่วยงานหลักในการสำรวจข้อมูลอุทกวิทยา ตรวจสอบ วิเคราะห์ ประมวลผล  จัดทำฐานข้อมูล รวมทั้งเผยแพร่ ข้อมูลด้านวิชาการ   </a:t>
            </a:r>
          </a:p>
          <a:p>
            <a:pPr algn="thaiDist"/>
            <a:r>
              <a:rPr lang="th-TH" sz="2000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  เพื่อใช้ออกแบบเชิงอุทกวิทยาในการพัฒนาแหล่งน้ำของกรมชลประทาน</a:t>
            </a:r>
          </a:p>
          <a:p>
            <a:pPr algn="thaiDist">
              <a:buFont typeface="Arial" pitchFamily="34" charset="0"/>
              <a:buChar char="•"/>
            </a:pPr>
            <a:r>
              <a:rPr lang="en-US" sz="2000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</a:t>
            </a:r>
            <a:r>
              <a:rPr lang="th-TH" sz="2000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เป็นหน่วยงานหลักในการติดตามสถานการณ์น้ำ วิเคราะห์ข้อมูลและแจ้งสถานการณ์น้ำที่เกิดขึ้นในพื้นที่ลุ่มน้ำต่างๆ</a:t>
            </a:r>
            <a:r>
              <a:rPr lang="en-US" sz="2000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</a:t>
            </a:r>
            <a:r>
              <a:rPr lang="th-TH" sz="2000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เพื่อการพยากรณ์ </a:t>
            </a:r>
          </a:p>
          <a:p>
            <a:pPr algn="thaiDist"/>
            <a:r>
              <a:rPr lang="th-TH" sz="2000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  การเตือนภัยน้ำท่วม-น้ำแล้ง และวิเคราะห์ข้อมูลเพื่อการตัดสินใจในการบริหารจัดการน้ำ ในพื้นที่ลุ่มน้ำที่รับผิดชอบ</a:t>
            </a:r>
            <a:endParaRPr lang="th-TH" sz="2400" dirty="0">
              <a:solidFill>
                <a:srgbClr val="000099"/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73100" y="137818"/>
            <a:ext cx="8572500" cy="1323439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50000"/>
                  <a:shade val="30000"/>
                  <a:satMod val="115000"/>
                  <a:alpha val="7000"/>
                </a:schemeClr>
              </a:gs>
              <a:gs pos="50000">
                <a:schemeClr val="accent2">
                  <a:lumMod val="50000"/>
                  <a:shade val="67500"/>
                  <a:satMod val="115000"/>
                  <a:alpha val="35000"/>
                </a:schemeClr>
              </a:gs>
              <a:gs pos="100000">
                <a:schemeClr val="accent2">
                  <a:lumMod val="50000"/>
                  <a:shade val="100000"/>
                  <a:satMod val="115000"/>
                  <a:alpha val="45000"/>
                </a:scheme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pPr algn="ctr"/>
            <a:r>
              <a:rPr lang="th-TH" sz="3200" b="1" u="sng" dirty="0">
                <a:solidFill>
                  <a:srgbClr val="FF0066"/>
                </a:solidFill>
                <a:latin typeface="TH SarabunPSK" pitchFamily="34" charset="-34"/>
                <a:cs typeface="TH SarabunPSK" pitchFamily="34" charset="-34"/>
              </a:rPr>
              <a:t>วิสัยทัศน์กรมชลประทาน </a:t>
            </a:r>
          </a:p>
          <a:p>
            <a:pPr algn="ctr"/>
            <a:r>
              <a:rPr lang="en-US" sz="2400" dirty="0">
                <a:solidFill>
                  <a:srgbClr val="000099"/>
                </a:solidFill>
                <a:latin typeface="TH SarabunPSK" pitchFamily="34" charset="-34"/>
                <a:cs typeface="TH SarabunPSK" pitchFamily="34" charset="-34"/>
              </a:rPr>
              <a:t>“</a:t>
            </a:r>
            <a:r>
              <a:rPr lang="th-TH" sz="2400" b="1" dirty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กรมชลประทานเป็นองค์กรอัจฉริยะที่มุ่งสร้างความมั่นคงด้านน้ำ (</a:t>
            </a:r>
            <a:r>
              <a:rPr lang="th-TH" sz="2400" b="1" dirty="0" err="1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Water</a:t>
            </a:r>
            <a:r>
              <a:rPr lang="th-TH" sz="2400" b="1" dirty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2400" b="1" dirty="0" err="1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Security</a:t>
            </a:r>
            <a:r>
              <a:rPr lang="th-TH" sz="2400" b="1" dirty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) </a:t>
            </a:r>
          </a:p>
          <a:p>
            <a:pPr algn="ctr"/>
            <a:r>
              <a:rPr lang="th-TH" sz="2400" b="1" dirty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เพื่อเพิ่มคุณค่าการบริการภายในปี 2579</a:t>
            </a:r>
            <a:r>
              <a:rPr lang="th-TH" sz="2400" dirty="0">
                <a:solidFill>
                  <a:srgbClr val="000099"/>
                </a:solidFill>
                <a:latin typeface="TH SarabunPSK" pitchFamily="34" charset="-34"/>
                <a:cs typeface="TH SarabunPSK" pitchFamily="34" charset="-34"/>
              </a:rPr>
              <a:t> "</a:t>
            </a:r>
            <a:endParaRPr lang="en-US" sz="2400" dirty="0">
              <a:solidFill>
                <a:srgbClr val="000099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6000"/>
                    </a14:imgEffect>
                    <a14:imgEffect>
                      <a14:saturation sat="66000"/>
                    </a14:imgEffect>
                    <a14:imgEffect>
                      <a14:brightnessContrast bright="-14000" contrast="1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8830" y="4614420"/>
            <a:ext cx="2982602" cy="224358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8000"/>
                    </a14:imgEffect>
                    <a14:imgEffect>
                      <a14:brightnessContrast contras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201" y="4614420"/>
            <a:ext cx="2991440" cy="2243580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3" name="TextBox 2"/>
          <p:cNvSpPr txBox="1"/>
          <p:nvPr/>
        </p:nvSpPr>
        <p:spPr>
          <a:xfrm>
            <a:off x="9521505" y="130334"/>
            <a:ext cx="251668" cy="246221"/>
          </a:xfrm>
          <a:prstGeom prst="rect">
            <a:avLst/>
          </a:prstGeom>
          <a:noFill/>
          <a:ln w="63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th-TH" sz="1000" b="1" dirty="0">
                <a:solidFill>
                  <a:srgbClr val="FF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4450357" y="6577780"/>
            <a:ext cx="1026953" cy="276999"/>
            <a:chOff x="4450357" y="6577780"/>
            <a:chExt cx="1026953" cy="276999"/>
          </a:xfrm>
        </p:grpSpPr>
        <p:sp>
          <p:nvSpPr>
            <p:cNvPr id="13" name="Rounded Rectangle 12"/>
            <p:cNvSpPr/>
            <p:nvPr/>
          </p:nvSpPr>
          <p:spPr>
            <a:xfrm>
              <a:off x="4567106" y="6639795"/>
              <a:ext cx="771787" cy="166969"/>
            </a:xfrm>
            <a:prstGeom prst="roundRect">
              <a:avLst/>
            </a:prstGeom>
            <a:solidFill>
              <a:schemeClr val="tx2">
                <a:lumMod val="50000"/>
                <a:alpha val="42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solidFill>
                  <a:srgbClr val="FF0000"/>
                </a:solidFill>
              </a:endParaRPr>
            </a:p>
          </p:txBody>
        </p:sp>
        <p:sp>
          <p:nvSpPr>
            <p:cNvPr id="14" name="TextBox 13">
              <a:hlinkClick r:id="rId7" action="ppaction://hlinksldjump"/>
            </p:cNvPr>
            <p:cNvSpPr txBox="1"/>
            <p:nvPr/>
          </p:nvSpPr>
          <p:spPr>
            <a:xfrm>
              <a:off x="4450357" y="6577780"/>
              <a:ext cx="102695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h-TH" sz="1200" dirty="0">
                  <a:solidFill>
                    <a:srgbClr val="FF0000"/>
                  </a:solidFill>
                  <a:latin typeface="PS Pimpdeed" panose="02000400000000000000" pitchFamily="2" charset="-34"/>
                  <a:cs typeface="PS Pimpdeed" panose="02000400000000000000" pitchFamily="2" charset="-34"/>
                </a:rPr>
                <a:t>กลับหน้าสารบัญ</a:t>
              </a:r>
            </a:p>
          </p:txBody>
        </p:sp>
      </p:grpSp>
      <p:pic>
        <p:nvPicPr>
          <p:cNvPr id="15" name="Picture 2" descr="D:\01 ศูนย์อุทกวิทยา เหนือตอนบน\1 งานบริหารทั่วไป ชม\HYDRO-1 CENTER CHIANGMAI_files\RID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29"/>
            <a:ext cx="611560" cy="691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 Box 4"/>
          <p:cNvSpPr txBox="1">
            <a:spLocks noChangeArrowheads="1"/>
          </p:cNvSpPr>
          <p:nvPr/>
        </p:nvSpPr>
        <p:spPr bwMode="auto">
          <a:xfrm>
            <a:off x="7899007" y="6188417"/>
            <a:ext cx="244827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 dirty="0">
                <a:solidFill>
                  <a:srgbClr val="FF0066"/>
                </a:solidFill>
                <a:latin typeface="Freestyle Script" pitchFamily="66" charset="0"/>
              </a:rPr>
              <a:t>@Hydrology Chiang Mai</a:t>
            </a:r>
            <a:endParaRPr lang="th-TH" sz="1800" dirty="0">
              <a:solidFill>
                <a:srgbClr val="FF0066"/>
              </a:solidFill>
              <a:latin typeface="Freestyle Script" pitchFamily="66" charset="0"/>
            </a:endParaRPr>
          </a:p>
        </p:txBody>
      </p:sp>
      <p:sp>
        <p:nvSpPr>
          <p:cNvPr id="17" name="Rectangle 6"/>
          <p:cNvSpPr/>
          <p:nvPr/>
        </p:nvSpPr>
        <p:spPr>
          <a:xfrm>
            <a:off x="782309" y="1536317"/>
            <a:ext cx="8352928" cy="1200329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50000"/>
                  <a:shade val="30000"/>
                  <a:satMod val="115000"/>
                  <a:alpha val="7000"/>
                </a:schemeClr>
              </a:gs>
              <a:gs pos="50000">
                <a:schemeClr val="accent2">
                  <a:lumMod val="50000"/>
                  <a:shade val="67500"/>
                  <a:satMod val="115000"/>
                  <a:alpha val="35000"/>
                </a:schemeClr>
              </a:gs>
              <a:gs pos="100000">
                <a:schemeClr val="accent2">
                  <a:lumMod val="50000"/>
                  <a:shade val="100000"/>
                  <a:satMod val="115000"/>
                  <a:alpha val="45000"/>
                </a:scheme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pPr algn="ctr"/>
            <a:r>
              <a:rPr lang="th-TH" sz="2400" b="1" u="sng" dirty="0">
                <a:solidFill>
                  <a:srgbClr val="008000"/>
                </a:solidFill>
                <a:latin typeface="TH SarabunPSK" pitchFamily="34" charset="-34"/>
                <a:cs typeface="TH SarabunPSK" pitchFamily="34" charset="-34"/>
              </a:rPr>
              <a:t>วิสัยทัศน์ของสำนักบริหารจัดการน้ำและอุทกวิทยา </a:t>
            </a:r>
            <a:endParaRPr lang="en-US" sz="2400" b="1" u="sng" dirty="0">
              <a:solidFill>
                <a:srgbClr val="008000"/>
              </a:solidFill>
              <a:latin typeface="TH SarabunPSK" pitchFamily="34" charset="-34"/>
              <a:cs typeface="TH SarabunPSK" pitchFamily="34" charset="-34"/>
            </a:endParaRPr>
          </a:p>
          <a:p>
            <a:pPr algn="ctr"/>
            <a:r>
              <a:rPr lang="th-TH" sz="2400" dirty="0">
                <a:solidFill>
                  <a:srgbClr val="000099"/>
                </a:solidFill>
                <a:latin typeface="TH SarabunPSK" pitchFamily="34" charset="-34"/>
                <a:cs typeface="TH SarabunPSK" pitchFamily="34" charset="-34"/>
              </a:rPr>
              <a:t>"</a:t>
            </a:r>
            <a:r>
              <a:rPr lang="th-TH" sz="2000" dirty="0">
                <a:solidFill>
                  <a:srgbClr val="000099"/>
                </a:solidFill>
                <a:latin typeface="TH SarabunPSK" pitchFamily="34" charset="-34"/>
                <a:cs typeface="TH SarabunPSK" pitchFamily="34" charset="-34"/>
              </a:rPr>
              <a:t>สำนักบริหารจัดการน้ำและอุทกวิทยา เป็นองค์กรนำด้านการบริหารจัดการน้ำอย่าง</a:t>
            </a:r>
            <a:r>
              <a:rPr lang="th-TH" sz="2000" dirty="0" err="1">
                <a:solidFill>
                  <a:srgbClr val="000099"/>
                </a:solidFill>
                <a:latin typeface="TH SarabunPSK" pitchFamily="34" charset="-34"/>
                <a:cs typeface="TH SarabunPSK" pitchFamily="34" charset="-34"/>
              </a:rPr>
              <a:t>บูรณา</a:t>
            </a:r>
            <a:r>
              <a:rPr lang="th-TH" sz="2000" dirty="0">
                <a:solidFill>
                  <a:srgbClr val="000099"/>
                </a:solidFill>
                <a:latin typeface="TH SarabunPSK" pitchFamily="34" charset="-34"/>
                <a:cs typeface="TH SarabunPSK" pitchFamily="34" charset="-34"/>
              </a:rPr>
              <a:t>การ</a:t>
            </a:r>
          </a:p>
          <a:p>
            <a:pPr algn="ctr"/>
            <a:r>
              <a:rPr lang="th-TH" sz="2000" dirty="0">
                <a:solidFill>
                  <a:srgbClr val="000099"/>
                </a:solidFill>
                <a:latin typeface="TH SarabunPSK" pitchFamily="34" charset="-34"/>
                <a:cs typeface="TH SarabunPSK" pitchFamily="34" charset="-34"/>
              </a:rPr>
              <a:t>ให้ทุกภาคส่วนอย่างเพียงพอ ทั่วถึงและเป็นธรรม โดยใช้เทคโนโลยีที่ทันสมัย</a:t>
            </a:r>
            <a:r>
              <a:rPr lang="th-TH" sz="2400" dirty="0">
                <a:solidFill>
                  <a:srgbClr val="000099"/>
                </a:solidFill>
                <a:latin typeface="TH SarabunPSK" pitchFamily="34" charset="-34"/>
                <a:cs typeface="TH SarabunPSK" pitchFamily="34" charset="-34"/>
              </a:rPr>
              <a:t>"</a:t>
            </a:r>
            <a:endParaRPr lang="en-US" sz="2400" dirty="0">
              <a:solidFill>
                <a:srgbClr val="000099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9" name="ชื่อเรื่อง 1"/>
          <p:cNvSpPr txBox="1">
            <a:spLocks/>
          </p:cNvSpPr>
          <p:nvPr/>
        </p:nvSpPr>
        <p:spPr bwMode="auto">
          <a:xfrm>
            <a:off x="-10" y="6544102"/>
            <a:ext cx="3234529" cy="310678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  <a:effectLst>
            <a:outerShdw blurRad="152400" dist="38100" algn="l" rotWithShape="0">
              <a:schemeClr val="accent3">
                <a:lumMod val="60000"/>
                <a:lumOff val="40000"/>
                <a:alpha val="4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18288" bIns="0" anchor="b"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5600" b="1" kern="1200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9pPr>
          </a:lstStyle>
          <a:p>
            <a:pPr algn="l" eaLnBrk="1" fontAlgn="auto" hangingPunct="1">
              <a:spcAft>
                <a:spcPts val="0"/>
              </a:spcAft>
              <a:defRPr/>
            </a:pPr>
            <a:r>
              <a:rPr lang="th-TH" sz="1600" dirty="0">
                <a:solidFill>
                  <a:srgbClr val="FF0066"/>
                </a:solidFill>
                <a:latin typeface="TH NiramitIT๙ " pitchFamily="2" charset="-34"/>
                <a:cs typeface="TH NiramitIT๙ " pitchFamily="2" charset="-34"/>
              </a:rPr>
              <a:t>  ศูนย์อุทกวิทยาชลประทานภาคเหนือตอนบน</a:t>
            </a:r>
          </a:p>
        </p:txBody>
      </p:sp>
      <p:sp>
        <p:nvSpPr>
          <p:cNvPr id="18" name="ชื่อเรื่อง 1"/>
          <p:cNvSpPr txBox="1">
            <a:spLocks/>
          </p:cNvSpPr>
          <p:nvPr/>
        </p:nvSpPr>
        <p:spPr bwMode="auto">
          <a:xfrm>
            <a:off x="6318904" y="6577780"/>
            <a:ext cx="3587097" cy="313899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  <a:effectLst>
            <a:outerShdw blurRad="152400" dist="38100" algn="l" rotWithShape="0">
              <a:schemeClr val="accent3">
                <a:lumMod val="60000"/>
                <a:lumOff val="40000"/>
                <a:alpha val="4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18288" bIns="0" anchor="b"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5600" b="1" kern="1200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9pPr>
          </a:lstStyle>
          <a:p>
            <a:pPr algn="l" eaLnBrk="1" fontAlgn="auto" hangingPunct="1">
              <a:spcAft>
                <a:spcPts val="0"/>
              </a:spcAft>
              <a:defRPr/>
            </a:pPr>
            <a:r>
              <a:rPr lang="th-TH" sz="1600" dirty="0">
                <a:solidFill>
                  <a:srgbClr val="FF0066"/>
                </a:solidFill>
                <a:latin typeface="TH NiramitIT๙ " pitchFamily="2" charset="-34"/>
                <a:cs typeface="TH NiramitIT๙ " pitchFamily="2" charset="-34"/>
              </a:rPr>
              <a:t>สำนักบริหารจัดการน้ำและอุทกวิทยา  กรมชลประทาน</a:t>
            </a:r>
          </a:p>
        </p:txBody>
      </p:sp>
    </p:spTree>
    <p:extLst>
      <p:ext uri="{BB962C8B-B14F-4D97-AF65-F5344CB8AC3E}">
        <p14:creationId xmlns:p14="http://schemas.microsoft.com/office/powerpoint/2010/main" val="16383107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8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24" y="10758"/>
            <a:ext cx="9700752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710540" y="44806"/>
            <a:ext cx="7675418" cy="6694140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  <a:alpha val="49000"/>
                </a:schemeClr>
              </a:gs>
              <a:gs pos="50000">
                <a:schemeClr val="accent2">
                  <a:lumMod val="50000"/>
                  <a:shade val="67500"/>
                  <a:satMod val="115000"/>
                  <a:alpha val="35000"/>
                </a:schemeClr>
              </a:gs>
              <a:gs pos="100000">
                <a:schemeClr val="tx2">
                  <a:lumMod val="50000"/>
                  <a:alpha val="96000"/>
                </a:schemeClr>
              </a:gs>
            </a:gsLst>
            <a:lin ang="5400000" scaled="1"/>
          </a:gradFill>
          <a:effectLst>
            <a:softEdge rad="88900"/>
          </a:effectLst>
        </p:spPr>
        <p:txBody>
          <a:bodyPr wrap="square" rIns="468000" rtlCol="0">
            <a:spAutoFit/>
          </a:bodyPr>
          <a:lstStyle/>
          <a:p>
            <a:pPr algn="ctr"/>
            <a:endParaRPr lang="en-US" sz="300" dirty="0">
              <a:solidFill>
                <a:schemeClr val="accent1">
                  <a:lumMod val="20000"/>
                  <a:lumOff val="80000"/>
                </a:schemeClr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  <a:p>
            <a:pPr algn="ctr"/>
            <a:r>
              <a:rPr lang="en-US" sz="1900" dirty="0">
                <a:solidFill>
                  <a:schemeClr val="accent1">
                    <a:lumMod val="20000"/>
                    <a:lumOff val="80000"/>
                  </a:schemeClr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 </a:t>
            </a:r>
            <a:r>
              <a:rPr lang="th-TH" b="1" dirty="0">
                <a:ln w="0"/>
                <a:solidFill>
                  <a:srgbClr val="FF0066"/>
                </a:solidFill>
                <a:effectLst>
                  <a:reflection blurRad="6350" stA="53000" endA="300" endPos="35500" dir="5400000" sy="-90000" algn="bl" rotWithShape="0"/>
                </a:effectLst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หน้าที่รับผิดชอบของศูนย์ฯ</a:t>
            </a:r>
            <a:endParaRPr lang="en-US" dirty="0">
              <a:solidFill>
                <a:srgbClr val="FF0066"/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  <a:p>
            <a:pPr marL="800100" lvl="1" indent="-342900" algn="just">
              <a:buFont typeface="+mj-lt"/>
              <a:buAutoNum type="arabicPeriod"/>
            </a:pPr>
            <a:r>
              <a:rPr lang="th-TH" sz="2000" b="1" dirty="0">
                <a:solidFill>
                  <a:srgbClr val="FFFF00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รับผิดชอบในการวางแผน </a:t>
            </a:r>
            <a:r>
              <a:rPr lang="th-TH" sz="2000" dirty="0">
                <a:solidFill>
                  <a:schemeClr val="bg1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กำหนดโครงข่ายสถานีสำรวจ ก่อสร้างสถานี ติดตั้งและพัฒนาเครื่องมือ สำรวจข้อมูลทางอุตุ-อุทกวิทยา ตะกอนและคุณภาพน้ำ ข้อมูลกายภาพลุ่มน้ำ ตลอดจนการซ่อมแซมปรับปรุงบำรุงรักษาสถานีสำรวจและเครื่องมือทางอุทกวิทยา ในพื้นที่ลุ่มน้ำต่างๆ</a:t>
            </a:r>
            <a:endParaRPr lang="en-US" sz="2000" dirty="0">
              <a:solidFill>
                <a:schemeClr val="bg1"/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  <a:p>
            <a:pPr marL="800100" lvl="1" indent="-342900" algn="just">
              <a:buFont typeface="+mj-lt"/>
              <a:buAutoNum type="arabicPeriod"/>
            </a:pPr>
            <a:r>
              <a:rPr lang="th-TH" sz="2000" b="1" dirty="0">
                <a:solidFill>
                  <a:srgbClr val="FFFF00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คำนวณวิเคราะห์และประมวลผลสถิติข้อมูลอุทกวิทยา </a:t>
            </a:r>
            <a:r>
              <a:rPr lang="th-TH" sz="2000" dirty="0">
                <a:solidFill>
                  <a:schemeClr val="bg1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เพื่อใช้ในการออกแบบเชิงอุทกวิทยาของโครงการพัฒนาแหล่งน้ำ จัดทำฐานข้อมูลทางอุทกวิทยาในระดับพื้นที่ เผยแพร่ประชาสัมพันธ์ข้อมูล แก่บุคคลและหน่วยงานที่เกี่ยวข้อง</a:t>
            </a:r>
            <a:endParaRPr lang="en-US" sz="2000" dirty="0">
              <a:solidFill>
                <a:schemeClr val="bg1"/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  <a:p>
            <a:pPr marL="800100" lvl="1" indent="-342900" algn="just">
              <a:buFont typeface="+mj-lt"/>
              <a:buAutoNum type="arabicPeriod"/>
            </a:pPr>
            <a:r>
              <a:rPr lang="th-TH" sz="2000" b="1" dirty="0">
                <a:solidFill>
                  <a:srgbClr val="FFFF00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ศึกษากำหนดเกณฑ์ทางอุทกวิทยาและขอบเขตพื้นที่เสี่ยงภัยน้ำท่วม </a:t>
            </a:r>
            <a:r>
              <a:rPr lang="th-TH" sz="2000" dirty="0">
                <a:solidFill>
                  <a:schemeClr val="bg1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เพื่อการพยากรณ์ในการเตือนภัยน้ำท่วม ทั้งพื้นที่ชุมชนและพื้นที่การเกษตรในจังหวัดและลุ่มน้ำที่รับผิดชอบ</a:t>
            </a:r>
            <a:endParaRPr lang="en-US" sz="2000" dirty="0">
              <a:solidFill>
                <a:schemeClr val="bg1"/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  <a:p>
            <a:pPr marL="800100" lvl="1" indent="-342900" algn="just">
              <a:buFont typeface="+mj-lt"/>
              <a:buAutoNum type="arabicPeriod"/>
            </a:pPr>
            <a:r>
              <a:rPr lang="th-TH" sz="2000" b="1" dirty="0">
                <a:solidFill>
                  <a:srgbClr val="FFFF00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เฝ้าระวังและติดตามสถานการณ์น้ำ </a:t>
            </a:r>
            <a:r>
              <a:rPr lang="th-TH" sz="2000" dirty="0">
                <a:solidFill>
                  <a:schemeClr val="bg1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วิเคราะห์สถานการณ์และรายงานสถานการณ์น้ำฝน น้ำท่ารายวัน รายชั่วโมงรวมทั้งแจ้งผลกระทบ ต่อกรมชลประทาน และหน่วยงานที่เกี่ยวข้องในพื้นที่รับผิดชอบ</a:t>
            </a:r>
            <a:endParaRPr lang="en-US" sz="2000" dirty="0">
              <a:solidFill>
                <a:schemeClr val="bg1"/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  <a:p>
            <a:pPr marL="800100" lvl="1" indent="-342900" algn="just">
              <a:buFont typeface="+mj-lt"/>
              <a:buAutoNum type="arabicPeriod"/>
            </a:pPr>
            <a:r>
              <a:rPr lang="th-TH" sz="2000" b="1" dirty="0">
                <a:solidFill>
                  <a:srgbClr val="FFFF00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ประเมินและวิเคราะห์ข้อมูลปริมาณน้ำฝนน้ำท่าในลุ่มน้ำ </a:t>
            </a:r>
            <a:r>
              <a:rPr lang="th-TH" sz="2000" dirty="0">
                <a:solidFill>
                  <a:schemeClr val="bg1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เพื่อการตัดสินใจในการบริหารจัดการน้ำในลุ่มน้ำให้เหมาะสมทั้งในช่วงหน้าแล้งและหน้าน้ำ</a:t>
            </a:r>
            <a:endParaRPr lang="en-US" sz="2000" dirty="0">
              <a:solidFill>
                <a:schemeClr val="bg1"/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  <a:p>
            <a:pPr marL="800100" lvl="1" indent="-342900" algn="just">
              <a:buFont typeface="+mj-lt"/>
              <a:buAutoNum type="arabicPeriod"/>
            </a:pPr>
            <a:r>
              <a:rPr lang="th-TH" sz="2000" b="1" dirty="0">
                <a:solidFill>
                  <a:srgbClr val="FFFF00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ศึกษาเชิงดุลยภาพด้านนิเวศวิทยาสิ่งแวดล้อม </a:t>
            </a:r>
            <a:r>
              <a:rPr lang="th-TH" sz="2000" dirty="0">
                <a:solidFill>
                  <a:schemeClr val="bg1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ข้อมูลกายภาพของลุ่มน้ำ เช่นศึกษาตะกอนและคุณภาพน้ำ อัตราการกัดเซาะ การพัดพาและการตกตะกอนทับถมในลุ่มน้ำและในอ่างเก็บน้ำ รวมทั้งอัตราการเปลี่ยนแปลงปริมาณน้ำต้นทุนของอ่างเก็บน้ำและความจุลำน้ำในเขตลุ่มน้ำที่รับผิดชอบ</a:t>
            </a:r>
            <a:endParaRPr lang="en-US" sz="2000" dirty="0">
              <a:solidFill>
                <a:schemeClr val="bg1"/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  <a:p>
            <a:pPr marL="800100" lvl="1" indent="-342900" algn="just">
              <a:buFont typeface="+mj-lt"/>
              <a:buAutoNum type="arabicPeriod"/>
            </a:pPr>
            <a:r>
              <a:rPr lang="th-TH" sz="2000" b="1" dirty="0">
                <a:solidFill>
                  <a:srgbClr val="FFFF00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สำรวจตรวจสอบความถูกต้องในการระบายน้ำของอาคารชลประทานต่าง </a:t>
            </a:r>
            <a:r>
              <a:rPr lang="th-TH" sz="2000" dirty="0">
                <a:solidFill>
                  <a:schemeClr val="bg1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ๆ เช่น การระบายน้ำของเขื่อนและประตูระบายน้ำ รวมทั้งการสอบเทียบค่าสัมประสิทธิ์ของอาคาร เพื่อการบริหารจัดการน้ำของโครงการชลประทานให้เกิดประสิทธิภาพสูงสุด</a:t>
            </a:r>
            <a:endParaRPr lang="en-US" sz="2000" dirty="0">
              <a:solidFill>
                <a:schemeClr val="bg1"/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521505" y="130334"/>
            <a:ext cx="251668" cy="246221"/>
          </a:xfrm>
          <a:prstGeom prst="rect">
            <a:avLst/>
          </a:prstGeom>
          <a:noFill/>
          <a:ln w="63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th-TH" sz="1000" b="1" dirty="0">
                <a:solidFill>
                  <a:srgbClr val="FF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4450357" y="6577780"/>
            <a:ext cx="1026953" cy="276999"/>
            <a:chOff x="4450357" y="6577780"/>
            <a:chExt cx="1026953" cy="276999"/>
          </a:xfrm>
        </p:grpSpPr>
        <p:sp>
          <p:nvSpPr>
            <p:cNvPr id="12" name="Rounded Rectangle 11"/>
            <p:cNvSpPr/>
            <p:nvPr/>
          </p:nvSpPr>
          <p:spPr>
            <a:xfrm>
              <a:off x="4567106" y="6639795"/>
              <a:ext cx="771787" cy="166969"/>
            </a:xfrm>
            <a:prstGeom prst="roundRect">
              <a:avLst/>
            </a:prstGeom>
            <a:solidFill>
              <a:schemeClr val="tx2">
                <a:lumMod val="50000"/>
                <a:alpha val="42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solidFill>
                  <a:srgbClr val="FF0000"/>
                </a:solidFill>
              </a:endParaRPr>
            </a:p>
          </p:txBody>
        </p:sp>
        <p:sp>
          <p:nvSpPr>
            <p:cNvPr id="13" name="TextBox 12">
              <a:hlinkClick r:id="rId4" action="ppaction://hlinksldjump"/>
            </p:cNvPr>
            <p:cNvSpPr txBox="1"/>
            <p:nvPr/>
          </p:nvSpPr>
          <p:spPr>
            <a:xfrm>
              <a:off x="4450357" y="6577780"/>
              <a:ext cx="102695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h-TH" sz="1200" dirty="0">
                  <a:solidFill>
                    <a:srgbClr val="FF0000"/>
                  </a:solidFill>
                  <a:latin typeface="PS Pimpdeed" panose="02000400000000000000" pitchFamily="2" charset="-34"/>
                  <a:cs typeface="PS Pimpdeed" panose="02000400000000000000" pitchFamily="2" charset="-34"/>
                </a:rPr>
                <a:t>กลับหน้าสารบัญ</a:t>
              </a:r>
            </a:p>
          </p:txBody>
        </p:sp>
      </p:grpSp>
      <p:pic>
        <p:nvPicPr>
          <p:cNvPr id="14" name="Picture 2" descr="D:\01 ศูนย์อุทกวิทยา เหนือตอนบน\1 งานบริหารทั่วไป ชม\HYDRO-1 CENTER CHIANGMAI_files\RID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29"/>
            <a:ext cx="611560" cy="691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7730688" y="6324892"/>
            <a:ext cx="244827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 dirty="0">
                <a:solidFill>
                  <a:srgbClr val="00B050"/>
                </a:solidFill>
                <a:latin typeface="Freestyle Script" pitchFamily="66" charset="0"/>
              </a:rPr>
              <a:t>@Hydrology Chiang Mai</a:t>
            </a:r>
            <a:endParaRPr lang="th-TH" sz="1800" dirty="0">
              <a:solidFill>
                <a:srgbClr val="00B050"/>
              </a:solidFill>
              <a:latin typeface="Freestyle Script" pitchFamily="66" charset="0"/>
            </a:endParaRPr>
          </a:p>
        </p:txBody>
      </p:sp>
      <p:sp>
        <p:nvSpPr>
          <p:cNvPr id="16" name="ชื่อเรื่อง 1"/>
          <p:cNvSpPr txBox="1">
            <a:spLocks/>
          </p:cNvSpPr>
          <p:nvPr/>
        </p:nvSpPr>
        <p:spPr bwMode="auto">
          <a:xfrm>
            <a:off x="-10" y="6544102"/>
            <a:ext cx="3234529" cy="310678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  <a:effectLst>
            <a:outerShdw blurRad="152400" dist="38100" algn="l" rotWithShape="0">
              <a:schemeClr val="accent3">
                <a:lumMod val="60000"/>
                <a:lumOff val="40000"/>
                <a:alpha val="4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18288" bIns="0" anchor="b"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5600" b="1" kern="1200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9pPr>
          </a:lstStyle>
          <a:p>
            <a:pPr algn="l" eaLnBrk="1" fontAlgn="auto" hangingPunct="1">
              <a:spcAft>
                <a:spcPts val="0"/>
              </a:spcAft>
              <a:defRPr/>
            </a:pPr>
            <a:r>
              <a:rPr lang="th-TH" sz="1600" dirty="0">
                <a:solidFill>
                  <a:srgbClr val="FF0066"/>
                </a:solidFill>
                <a:latin typeface="TH NiramitIT๙ " pitchFamily="2" charset="-34"/>
                <a:cs typeface="TH NiramitIT๙ " pitchFamily="2" charset="-34"/>
              </a:rPr>
              <a:t>  ศูนย์อุทกวิทยาชลประทานภาคเหนือตอนบน</a:t>
            </a:r>
          </a:p>
        </p:txBody>
      </p:sp>
      <p:sp>
        <p:nvSpPr>
          <p:cNvPr id="17" name="ชื่อเรื่อง 1"/>
          <p:cNvSpPr txBox="1">
            <a:spLocks/>
          </p:cNvSpPr>
          <p:nvPr/>
        </p:nvSpPr>
        <p:spPr bwMode="auto">
          <a:xfrm>
            <a:off x="6318904" y="6577780"/>
            <a:ext cx="3587097" cy="313899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  <a:effectLst>
            <a:outerShdw blurRad="152400" dist="38100" algn="l" rotWithShape="0">
              <a:schemeClr val="accent3">
                <a:lumMod val="60000"/>
                <a:lumOff val="40000"/>
                <a:alpha val="4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18288" bIns="0" anchor="b"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5600" b="1" kern="1200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9pPr>
          </a:lstStyle>
          <a:p>
            <a:pPr algn="l" eaLnBrk="1" fontAlgn="auto" hangingPunct="1">
              <a:spcAft>
                <a:spcPts val="0"/>
              </a:spcAft>
              <a:defRPr/>
            </a:pPr>
            <a:r>
              <a:rPr lang="th-TH" sz="1600" dirty="0">
                <a:solidFill>
                  <a:srgbClr val="FF0066"/>
                </a:solidFill>
                <a:latin typeface="TH NiramitIT๙ " pitchFamily="2" charset="-34"/>
                <a:cs typeface="TH NiramitIT๙ " pitchFamily="2" charset="-34"/>
              </a:rPr>
              <a:t>สำนักบริหารจัดการน้ำและอุทกวิทยา  กรมชลประทาน</a:t>
            </a:r>
          </a:p>
        </p:txBody>
      </p:sp>
    </p:spTree>
    <p:extLst>
      <p:ext uri="{BB962C8B-B14F-4D97-AF65-F5344CB8AC3E}">
        <p14:creationId xmlns:p14="http://schemas.microsoft.com/office/powerpoint/2010/main" val="3058062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24" y="10758"/>
            <a:ext cx="9700752" cy="6858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77203" y="770962"/>
            <a:ext cx="4886629" cy="5553930"/>
          </a:xfrm>
          <a:prstGeom prst="rect">
            <a:avLst/>
          </a:prstGeom>
          <a:gradFill>
            <a:gsLst>
              <a:gs pos="0">
                <a:schemeClr val="accent2">
                  <a:lumMod val="50000"/>
                  <a:shade val="30000"/>
                  <a:satMod val="115000"/>
                  <a:alpha val="86000"/>
                </a:schemeClr>
              </a:gs>
              <a:gs pos="50000">
                <a:schemeClr val="accent2">
                  <a:lumMod val="50000"/>
                  <a:shade val="67500"/>
                  <a:satMod val="115000"/>
                  <a:alpha val="35000"/>
                </a:schemeClr>
              </a:gs>
              <a:gs pos="100000">
                <a:schemeClr val="tx2">
                  <a:lumMod val="50000"/>
                  <a:alpha val="89000"/>
                </a:schemeClr>
              </a:gs>
            </a:gsLst>
            <a:lin ang="5400000" scaled="1"/>
          </a:gradFill>
          <a:ln w="3175">
            <a:solidFill>
              <a:srgbClr val="B3A44B"/>
            </a:solidFill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324000" rtlCol="0" anchor="ctr"/>
          <a:lstStyle/>
          <a:p>
            <a:pPr marL="95250" lvl="1"/>
            <a:r>
              <a:rPr lang="th-TH" sz="3200" b="1" u="sng" dirty="0">
                <a:solidFill>
                  <a:srgbClr val="FFFF00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รับผิดชอบพื้นที่ </a:t>
            </a:r>
            <a:r>
              <a:rPr lang="en-US" sz="3200" b="1" u="sng" dirty="0">
                <a:solidFill>
                  <a:srgbClr val="FFFF00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6</a:t>
            </a:r>
            <a:r>
              <a:rPr lang="th-TH" sz="3200" b="1" u="sng" dirty="0">
                <a:solidFill>
                  <a:srgbClr val="FFFF00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ลุ่มน้ำ</a:t>
            </a:r>
            <a:r>
              <a:rPr lang="th-TH" sz="3200" b="1" dirty="0">
                <a:solidFill>
                  <a:srgbClr val="FFFF00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คือ</a:t>
            </a:r>
            <a:r>
              <a:rPr lang="th-TH" sz="3200" b="1" u="sng" dirty="0">
                <a:solidFill>
                  <a:srgbClr val="FFFF00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</a:t>
            </a:r>
            <a:endParaRPr lang="en-US" sz="3200" b="1" u="sng" dirty="0">
              <a:solidFill>
                <a:srgbClr val="FFFF00"/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  <a:p>
            <a:pPr lvl="1"/>
            <a:r>
              <a:rPr lang="en-US" sz="3200" b="1" dirty="0">
                <a:solidFill>
                  <a:srgbClr val="FFFF00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1.</a:t>
            </a:r>
            <a:r>
              <a:rPr lang="th-TH" sz="3200" b="1" dirty="0">
                <a:solidFill>
                  <a:srgbClr val="FFFF00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ลุ่มน้ำ</a:t>
            </a:r>
            <a:r>
              <a:rPr lang="th-TH" sz="3200" b="1" dirty="0" err="1">
                <a:solidFill>
                  <a:srgbClr val="FFFF00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ปิง</a:t>
            </a:r>
            <a:r>
              <a:rPr lang="th-TH" sz="3200" b="1" dirty="0">
                <a:solidFill>
                  <a:srgbClr val="FFFF00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ตอนบน</a:t>
            </a:r>
            <a:r>
              <a:rPr lang="en-US" sz="3200" b="1" dirty="0">
                <a:solidFill>
                  <a:srgbClr val="FFFF00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</a:t>
            </a:r>
          </a:p>
          <a:p>
            <a:pPr lvl="1"/>
            <a:r>
              <a:rPr lang="en-US" sz="3200" b="1" dirty="0">
                <a:solidFill>
                  <a:srgbClr val="FFFF00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2.</a:t>
            </a:r>
            <a:r>
              <a:rPr lang="th-TH" sz="3200" b="1" dirty="0">
                <a:solidFill>
                  <a:srgbClr val="FFFF00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ลุ่มน้ำวังตอนบน</a:t>
            </a:r>
            <a:r>
              <a:rPr lang="en-US" sz="3200" b="1" dirty="0">
                <a:solidFill>
                  <a:srgbClr val="FFFF00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</a:t>
            </a:r>
          </a:p>
          <a:p>
            <a:pPr lvl="1"/>
            <a:r>
              <a:rPr lang="en-US" sz="3200" b="1" dirty="0">
                <a:solidFill>
                  <a:srgbClr val="FFFF00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3.</a:t>
            </a:r>
            <a:r>
              <a:rPr lang="th-TH" sz="3200" b="1" dirty="0">
                <a:solidFill>
                  <a:srgbClr val="FFFF00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ลุ่มน้ำยมตอนบน</a:t>
            </a:r>
            <a:r>
              <a:rPr lang="en-US" sz="3200" b="1" dirty="0">
                <a:solidFill>
                  <a:srgbClr val="FFFF00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</a:t>
            </a:r>
          </a:p>
          <a:p>
            <a:pPr lvl="1"/>
            <a:r>
              <a:rPr lang="en-US" sz="3200" b="1" dirty="0">
                <a:solidFill>
                  <a:srgbClr val="FFFF00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4.</a:t>
            </a:r>
            <a:r>
              <a:rPr lang="th-TH" sz="3200" b="1" dirty="0">
                <a:solidFill>
                  <a:srgbClr val="FFFF00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ลุ่มน้ำน่านตอนบน</a:t>
            </a:r>
            <a:r>
              <a:rPr lang="en-US" sz="3200" b="1" dirty="0">
                <a:solidFill>
                  <a:srgbClr val="FFFF00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</a:t>
            </a:r>
          </a:p>
          <a:p>
            <a:pPr lvl="1"/>
            <a:r>
              <a:rPr lang="en-US" sz="3200" b="1" dirty="0">
                <a:solidFill>
                  <a:srgbClr val="FFFF00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5.</a:t>
            </a:r>
            <a:r>
              <a:rPr lang="th-TH" sz="3200" b="1" dirty="0">
                <a:solidFill>
                  <a:srgbClr val="FFFF00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ลุ่มน้ำกก</a:t>
            </a:r>
            <a:r>
              <a:rPr lang="en-US" sz="3200" b="1" dirty="0">
                <a:solidFill>
                  <a:srgbClr val="FFFF00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 </a:t>
            </a:r>
          </a:p>
          <a:p>
            <a:pPr lvl="1"/>
            <a:r>
              <a:rPr lang="en-US" sz="3200" b="1" dirty="0">
                <a:solidFill>
                  <a:srgbClr val="FFFF00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5.</a:t>
            </a:r>
            <a:r>
              <a:rPr lang="th-TH" sz="3200" b="1" dirty="0">
                <a:solidFill>
                  <a:srgbClr val="FFFF00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ลุ่มน้ำอิง              </a:t>
            </a:r>
            <a:r>
              <a:rPr lang="th-TH" sz="3600" b="1" dirty="0">
                <a:solidFill>
                  <a:srgbClr val="FF0000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(โขงเหนือ) </a:t>
            </a:r>
            <a:endParaRPr lang="en-US" sz="3200" b="1" dirty="0">
              <a:solidFill>
                <a:srgbClr val="FF0000"/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  <a:p>
            <a:pPr lvl="1"/>
            <a:r>
              <a:rPr lang="en-US" sz="3200" b="1" dirty="0">
                <a:solidFill>
                  <a:srgbClr val="FFFF00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5.</a:t>
            </a:r>
            <a:r>
              <a:rPr lang="th-TH" sz="3200" b="1" dirty="0">
                <a:solidFill>
                  <a:srgbClr val="FFFF00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โขงตอนบน  </a:t>
            </a:r>
            <a:endParaRPr lang="en-US" sz="3200" b="1" dirty="0">
              <a:solidFill>
                <a:srgbClr val="FFFF00"/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  <a:p>
            <a:pPr lvl="1"/>
            <a:r>
              <a:rPr lang="en-US" sz="3200" b="1" dirty="0">
                <a:solidFill>
                  <a:srgbClr val="FFFF00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6.</a:t>
            </a:r>
            <a:r>
              <a:rPr lang="th-TH" sz="3200" b="1" dirty="0">
                <a:solidFill>
                  <a:srgbClr val="FFFF00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ลุ่มน้ำสาละ</a:t>
            </a:r>
            <a:r>
              <a:rPr lang="th-TH" sz="3200" b="1" dirty="0" err="1">
                <a:solidFill>
                  <a:srgbClr val="FFFF00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วิน</a:t>
            </a:r>
            <a:endParaRPr lang="th-TH" sz="3200" b="1" dirty="0">
              <a:solidFill>
                <a:srgbClr val="FFFF00"/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  <a:p>
            <a:pPr lvl="1"/>
            <a:r>
              <a:rPr lang="th-TH" sz="2000" b="1" dirty="0">
                <a:solidFill>
                  <a:schemeClr val="bg1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* ตามประกาศ </a:t>
            </a:r>
            <a:r>
              <a:rPr lang="th-TH" sz="2000" b="1" dirty="0" err="1">
                <a:solidFill>
                  <a:schemeClr val="bg1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พรบ</a:t>
            </a:r>
            <a:r>
              <a:rPr lang="th-TH" sz="2000" b="1" dirty="0">
                <a:solidFill>
                  <a:schemeClr val="bg1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.ทรัพยากรน้ำ พ.ศ. 2561 </a:t>
            </a:r>
          </a:p>
          <a:p>
            <a:pPr lvl="1"/>
            <a:r>
              <a:rPr lang="th-TH" sz="2000" b="1" dirty="0">
                <a:solidFill>
                  <a:schemeClr val="bg1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 จำนวน 22 ลุ่มน้ำหลัก </a:t>
            </a:r>
            <a:r>
              <a:rPr lang="th-TH" sz="2000" b="1" dirty="0" err="1">
                <a:solidFill>
                  <a:schemeClr val="bg1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สทนช</a:t>
            </a:r>
            <a:r>
              <a:rPr lang="th-TH" sz="2000" b="1" dirty="0">
                <a:solidFill>
                  <a:schemeClr val="bg1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521505" y="130334"/>
            <a:ext cx="251668" cy="246221"/>
          </a:xfrm>
          <a:prstGeom prst="rect">
            <a:avLst/>
          </a:prstGeom>
          <a:noFill/>
          <a:ln w="63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b="1" dirty="0">
                <a:solidFill>
                  <a:srgbClr val="FF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endParaRPr lang="th-TH" sz="1000" b="1" dirty="0">
              <a:solidFill>
                <a:srgbClr val="FF00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3" name="Group 10"/>
          <p:cNvGrpSpPr/>
          <p:nvPr/>
        </p:nvGrpSpPr>
        <p:grpSpPr>
          <a:xfrm>
            <a:off x="4450357" y="6577780"/>
            <a:ext cx="1026953" cy="276999"/>
            <a:chOff x="4450357" y="6577780"/>
            <a:chExt cx="1026953" cy="276999"/>
          </a:xfrm>
        </p:grpSpPr>
        <p:sp>
          <p:nvSpPr>
            <p:cNvPr id="12" name="Rounded Rectangle 11"/>
            <p:cNvSpPr/>
            <p:nvPr/>
          </p:nvSpPr>
          <p:spPr>
            <a:xfrm>
              <a:off x="4567106" y="6639795"/>
              <a:ext cx="771787" cy="166969"/>
            </a:xfrm>
            <a:prstGeom prst="roundRect">
              <a:avLst/>
            </a:prstGeom>
            <a:solidFill>
              <a:schemeClr val="tx2">
                <a:lumMod val="50000"/>
                <a:alpha val="42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solidFill>
                  <a:srgbClr val="FF0000"/>
                </a:solidFill>
              </a:endParaRPr>
            </a:p>
          </p:txBody>
        </p:sp>
        <p:sp>
          <p:nvSpPr>
            <p:cNvPr id="13" name="TextBox 12">
              <a:hlinkClick r:id="rId4" action="ppaction://hlinksldjump"/>
            </p:cNvPr>
            <p:cNvSpPr txBox="1"/>
            <p:nvPr/>
          </p:nvSpPr>
          <p:spPr>
            <a:xfrm>
              <a:off x="4450357" y="6577780"/>
              <a:ext cx="102695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h-TH" sz="1200" dirty="0">
                  <a:solidFill>
                    <a:srgbClr val="FF0000"/>
                  </a:solidFill>
                  <a:latin typeface="PS Pimpdeed" panose="02000400000000000000" pitchFamily="2" charset="-34"/>
                  <a:cs typeface="PS Pimpdeed" panose="02000400000000000000" pitchFamily="2" charset="-34"/>
                </a:rPr>
                <a:t>กลับหน้าสารบัญ</a:t>
              </a:r>
            </a:p>
          </p:txBody>
        </p:sp>
      </p:grpSp>
      <p:pic>
        <p:nvPicPr>
          <p:cNvPr id="14" name="Picture 2" descr="D:\01 ศูนย์อุทกวิทยา เหนือตอนบน\1 งานบริหารทั่วไป ชม\HYDRO-1 CENTER CHIANGMAI_files\RID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29"/>
            <a:ext cx="611560" cy="691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"/>
          <p:cNvSpPr/>
          <p:nvPr/>
        </p:nvSpPr>
        <p:spPr>
          <a:xfrm>
            <a:off x="4595745" y="11875"/>
            <a:ext cx="4031673" cy="5131557"/>
          </a:xfrm>
          <a:prstGeom prst="rect">
            <a:avLst/>
          </a:prstGeom>
          <a:gradFill>
            <a:gsLst>
              <a:gs pos="0">
                <a:schemeClr val="accent2">
                  <a:lumMod val="50000"/>
                  <a:shade val="30000"/>
                  <a:satMod val="115000"/>
                  <a:alpha val="86000"/>
                </a:schemeClr>
              </a:gs>
              <a:gs pos="50000">
                <a:schemeClr val="accent2">
                  <a:lumMod val="50000"/>
                  <a:shade val="67500"/>
                  <a:satMod val="115000"/>
                  <a:alpha val="35000"/>
                </a:schemeClr>
              </a:gs>
              <a:gs pos="100000">
                <a:schemeClr val="tx2">
                  <a:lumMod val="50000"/>
                  <a:alpha val="89000"/>
                </a:schemeClr>
              </a:gs>
            </a:gsLst>
            <a:lin ang="5400000" scaled="1"/>
          </a:gradFill>
          <a:ln w="3175">
            <a:solidFill>
              <a:srgbClr val="B3A44B"/>
            </a:solidFill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324000" rtlCol="0" anchor="ctr"/>
          <a:lstStyle/>
          <a:p>
            <a:pPr lvl="1" indent="-279400"/>
            <a:r>
              <a:rPr lang="th-TH" sz="3200" b="1" u="sng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ครอบคลุมพื้นที่ </a:t>
            </a:r>
            <a:r>
              <a:rPr lang="en-US" sz="3200" b="1" u="sng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8</a:t>
            </a:r>
            <a:r>
              <a:rPr lang="th-TH" sz="3200" b="1" u="sng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จังหวัด</a:t>
            </a:r>
            <a:r>
              <a:rPr lang="th-TH" sz="32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 คือ </a:t>
            </a:r>
            <a:endParaRPr lang="en-US" sz="3200" b="1" dirty="0">
              <a:solidFill>
                <a:srgbClr val="000099"/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  <a:p>
            <a:pPr lvl="1"/>
            <a:r>
              <a:rPr lang="en-US" sz="32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1.</a:t>
            </a:r>
            <a:r>
              <a:rPr lang="th-TH" sz="32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เชียงใหม่ </a:t>
            </a:r>
            <a:endParaRPr lang="en-US" sz="3200" b="1" dirty="0">
              <a:solidFill>
                <a:srgbClr val="000099"/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  <a:p>
            <a:pPr lvl="1"/>
            <a:r>
              <a:rPr lang="en-US" sz="32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2.</a:t>
            </a:r>
            <a:r>
              <a:rPr lang="th-TH" sz="32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ลำพูน </a:t>
            </a:r>
            <a:endParaRPr lang="en-US" sz="3200" b="1" dirty="0">
              <a:solidFill>
                <a:srgbClr val="000099"/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  <a:p>
            <a:pPr lvl="1"/>
            <a:r>
              <a:rPr lang="en-US" sz="32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3.</a:t>
            </a:r>
            <a:r>
              <a:rPr lang="th-TH" sz="32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ลำปาง </a:t>
            </a:r>
            <a:endParaRPr lang="en-US" sz="3200" b="1" dirty="0">
              <a:solidFill>
                <a:srgbClr val="000099"/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  <a:p>
            <a:pPr lvl="1"/>
            <a:r>
              <a:rPr lang="en-US" sz="32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4.</a:t>
            </a:r>
            <a:r>
              <a:rPr lang="th-TH" sz="32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แพร่ </a:t>
            </a:r>
            <a:endParaRPr lang="en-US" sz="3200" b="1" dirty="0">
              <a:solidFill>
                <a:srgbClr val="000099"/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  <a:p>
            <a:pPr lvl="1"/>
            <a:r>
              <a:rPr lang="en-US" sz="32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5.</a:t>
            </a:r>
            <a:r>
              <a:rPr lang="th-TH" sz="32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น่าน </a:t>
            </a:r>
            <a:endParaRPr lang="en-US" sz="3200" b="1" dirty="0">
              <a:solidFill>
                <a:srgbClr val="000099"/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  <a:p>
            <a:pPr lvl="1"/>
            <a:r>
              <a:rPr lang="en-US" sz="32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6.</a:t>
            </a:r>
            <a:r>
              <a:rPr lang="th-TH" sz="32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พะเยา </a:t>
            </a:r>
            <a:endParaRPr lang="en-US" sz="3200" b="1" dirty="0">
              <a:solidFill>
                <a:srgbClr val="000099"/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  <a:p>
            <a:pPr lvl="1"/>
            <a:r>
              <a:rPr lang="en-US" sz="32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7.</a:t>
            </a:r>
            <a:r>
              <a:rPr lang="th-TH" sz="32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เชียงราย และ </a:t>
            </a:r>
            <a:endParaRPr lang="en-US" sz="3200" b="1" dirty="0">
              <a:solidFill>
                <a:srgbClr val="000099"/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  <a:p>
            <a:pPr lvl="1"/>
            <a:r>
              <a:rPr lang="en-US" sz="32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8.</a:t>
            </a:r>
            <a:r>
              <a:rPr lang="th-TH" sz="3200" b="1" dirty="0">
                <a:solidFill>
                  <a:srgbClr val="000099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แม่ฮ่องสอน</a:t>
            </a:r>
          </a:p>
        </p:txBody>
      </p:sp>
      <p:pic>
        <p:nvPicPr>
          <p:cNvPr id="16" name="Picture 2" descr="Untitled2-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09414" y="1022142"/>
            <a:ext cx="2064760" cy="2919475"/>
          </a:xfrm>
          <a:prstGeom prst="rect">
            <a:avLst/>
          </a:prstGeom>
          <a:noFill/>
          <a:ln>
            <a:noFill/>
          </a:ln>
          <a:effectLst>
            <a:outerShdw blurRad="63500" dist="68978" dir="4020649" algn="ctr" rotWithShape="0">
              <a:schemeClr val="accent2">
                <a:alpha val="50000"/>
              </a:schemeClr>
            </a:outerShdw>
          </a:effectLst>
        </p:spPr>
      </p:pic>
      <p:sp>
        <p:nvSpPr>
          <p:cNvPr id="18" name="ชื่อเรื่อง 1"/>
          <p:cNvSpPr txBox="1">
            <a:spLocks/>
          </p:cNvSpPr>
          <p:nvPr/>
        </p:nvSpPr>
        <p:spPr bwMode="auto">
          <a:xfrm>
            <a:off x="-10" y="6544102"/>
            <a:ext cx="3234529" cy="310678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  <a:effectLst>
            <a:outerShdw blurRad="152400" dist="38100" algn="l" rotWithShape="0">
              <a:schemeClr val="accent3">
                <a:lumMod val="60000"/>
                <a:lumOff val="40000"/>
                <a:alpha val="4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18288" bIns="0" anchor="b"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5600" b="1" kern="1200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9pPr>
          </a:lstStyle>
          <a:p>
            <a:pPr algn="l" eaLnBrk="1" fontAlgn="auto" hangingPunct="1">
              <a:spcAft>
                <a:spcPts val="0"/>
              </a:spcAft>
              <a:defRPr/>
            </a:pPr>
            <a:r>
              <a:rPr lang="th-TH" sz="1600" dirty="0">
                <a:solidFill>
                  <a:srgbClr val="000099"/>
                </a:solidFill>
                <a:latin typeface="TH NiramitIT๙ " pitchFamily="2" charset="-34"/>
                <a:cs typeface="TH NiramitIT๙ " pitchFamily="2" charset="-34"/>
              </a:rPr>
              <a:t>  ศูนย์อุทกวิทยาชลประทานภาคเหนือตอนบน</a:t>
            </a:r>
          </a:p>
        </p:txBody>
      </p:sp>
      <p:sp>
        <p:nvSpPr>
          <p:cNvPr id="19" name="ชื่อเรื่อง 1"/>
          <p:cNvSpPr txBox="1">
            <a:spLocks/>
          </p:cNvSpPr>
          <p:nvPr/>
        </p:nvSpPr>
        <p:spPr bwMode="auto">
          <a:xfrm>
            <a:off x="6318904" y="6577780"/>
            <a:ext cx="3587097" cy="313899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  <a:effectLst>
            <a:outerShdw blurRad="152400" dist="38100" algn="l" rotWithShape="0">
              <a:schemeClr val="accent3">
                <a:lumMod val="60000"/>
                <a:lumOff val="40000"/>
                <a:alpha val="4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18288" bIns="0" anchor="b"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5600" b="1" kern="1200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9pPr>
          </a:lstStyle>
          <a:p>
            <a:pPr algn="l" eaLnBrk="1" fontAlgn="auto" hangingPunct="1">
              <a:spcAft>
                <a:spcPts val="0"/>
              </a:spcAft>
              <a:defRPr/>
            </a:pPr>
            <a:r>
              <a:rPr lang="th-TH" sz="1600" dirty="0">
                <a:solidFill>
                  <a:srgbClr val="000099"/>
                </a:solidFill>
                <a:latin typeface="TH NiramitIT๙ " pitchFamily="2" charset="-34"/>
                <a:cs typeface="TH NiramitIT๙ " pitchFamily="2" charset="-34"/>
              </a:rPr>
              <a:t>สำนักบริหารจัดการน้ำและอุทกวิทยา  กรมชลประทาน</a:t>
            </a:r>
          </a:p>
        </p:txBody>
      </p:sp>
      <p:sp>
        <p:nvSpPr>
          <p:cNvPr id="20" name="Text Box 4"/>
          <p:cNvSpPr txBox="1">
            <a:spLocks noChangeArrowheads="1"/>
          </p:cNvSpPr>
          <p:nvPr/>
        </p:nvSpPr>
        <p:spPr bwMode="auto">
          <a:xfrm>
            <a:off x="7730688" y="6324892"/>
            <a:ext cx="244827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 dirty="0">
                <a:solidFill>
                  <a:srgbClr val="00B050"/>
                </a:solidFill>
                <a:latin typeface="Freestyle Script" pitchFamily="66" charset="0"/>
              </a:rPr>
              <a:t>@Hydrology Chiang Mai</a:t>
            </a:r>
            <a:endParaRPr lang="th-TH" sz="1800" dirty="0">
              <a:solidFill>
                <a:srgbClr val="00B050"/>
              </a:solidFill>
              <a:latin typeface="Freestyle Script" pitchFamily="66" charset="0"/>
            </a:endParaRPr>
          </a:p>
        </p:txBody>
      </p:sp>
      <p:sp>
        <p:nvSpPr>
          <p:cNvPr id="7" name="คำบรรยายภาพแบบลูกศรขวา 6"/>
          <p:cNvSpPr/>
          <p:nvPr/>
        </p:nvSpPr>
        <p:spPr>
          <a:xfrm>
            <a:off x="575953" y="3427883"/>
            <a:ext cx="2392894" cy="1476607"/>
          </a:xfrm>
          <a:prstGeom prst="rightArrowCallout">
            <a:avLst>
              <a:gd name="adj1" fmla="val 25000"/>
              <a:gd name="adj2" fmla="val 29959"/>
              <a:gd name="adj3" fmla="val 40703"/>
              <a:gd name="adj4" fmla="val 64977"/>
            </a:avLst>
          </a:prstGeom>
          <a:noFill/>
          <a:ln w="38100"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05806214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2889 -8.60315E-7 L 0.01122 -8.60315E-7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883" y="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2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" dur="3000" fill="hold"/>
                                        <p:tgtEl>
                                          <p:spTgt spid="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/>
          <p:cNvSpPr/>
          <p:nvPr/>
        </p:nvSpPr>
        <p:spPr>
          <a:xfrm>
            <a:off x="4958250" y="4782607"/>
            <a:ext cx="2279137" cy="29772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2529779" y="4776874"/>
            <a:ext cx="1896563" cy="2774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432509" y="-3617"/>
            <a:ext cx="5025705" cy="1354217"/>
          </a:xfrm>
          <a:prstGeom prst="rect">
            <a:avLst/>
          </a:prstGeom>
          <a:gradFill flip="none" rotWithShape="1">
            <a:gsLst>
              <a:gs pos="0">
                <a:srgbClr val="230C03"/>
              </a:gs>
              <a:gs pos="50000">
                <a:schemeClr val="accent2">
                  <a:lumMod val="50000"/>
                  <a:shade val="67500"/>
                  <a:satMod val="115000"/>
                  <a:alpha val="35000"/>
                </a:schemeClr>
              </a:gs>
              <a:gs pos="100000">
                <a:schemeClr val="tx1">
                  <a:lumMod val="95000"/>
                  <a:lumOff val="5000"/>
                  <a:alpha val="32000"/>
                </a:schemeClr>
              </a:gs>
            </a:gsLst>
            <a:lin ang="5400000" scaled="1"/>
            <a:tileRect/>
          </a:gradFill>
          <a:effectLst>
            <a:softEdge rad="88900"/>
          </a:effectLst>
        </p:spPr>
        <p:txBody>
          <a:bodyPr wrap="square" rIns="432000" rtlCol="0">
            <a:spAutoFit/>
          </a:bodyPr>
          <a:lstStyle>
            <a:defPPr>
              <a:defRPr lang="th-TH"/>
            </a:defPPr>
            <a:lvl2pPr lvl="1" algn="ctr">
              <a:defRPr sz="1600" b="1">
                <a:solidFill>
                  <a:schemeClr val="accent1">
                    <a:lumMod val="20000"/>
                    <a:lumOff val="8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</a:lstStyle>
          <a:p>
            <a:pPr lvl="1"/>
            <a:endParaRPr lang="en-US" sz="800" dirty="0">
              <a:solidFill>
                <a:srgbClr val="FFC000"/>
              </a:solidFill>
              <a:latin typeface="TH Niramit AS" pitchFamily="2" charset="-34"/>
              <a:cs typeface="TH Niramit AS" pitchFamily="2" charset="-34"/>
            </a:endParaRPr>
          </a:p>
          <a:p>
            <a:pPr lvl="1"/>
            <a:r>
              <a:rPr lang="th-TH" sz="2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Niramit AS" pitchFamily="2" charset="-34"/>
                <a:cs typeface="TH Niramit AS" pitchFamily="2" charset="-34"/>
              </a:rPr>
              <a:t>โครงสร้าง อัตรากำลัง</a:t>
            </a:r>
            <a:endParaRPr lang="en-US" sz="2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Niramit AS" pitchFamily="2" charset="-34"/>
              <a:cs typeface="TH Niramit AS" pitchFamily="2" charset="-34"/>
            </a:endParaRPr>
          </a:p>
          <a:p>
            <a:pPr algn="ctr"/>
            <a:r>
              <a:rPr lang="th-TH" sz="1400" dirty="0">
                <a:solidFill>
                  <a:srgbClr val="F8ECD4"/>
                </a:solidFill>
                <a:latin typeface="TH Niramit AS" pitchFamily="2" charset="-34"/>
                <a:ea typeface="Tahoma" panose="020B0604030504040204" pitchFamily="34" charset="0"/>
                <a:cs typeface="TH Niramit AS" pitchFamily="2" charset="-34"/>
              </a:rPr>
              <a:t>        </a:t>
            </a:r>
            <a:r>
              <a:rPr lang="th-TH" sz="1400" dirty="0">
                <a:solidFill>
                  <a:schemeClr val="bg1"/>
                </a:solidFill>
                <a:latin typeface="TH Niramit AS" pitchFamily="2" charset="-34"/>
                <a:ea typeface="Tahoma" panose="020B0604030504040204" pitchFamily="34" charset="0"/>
                <a:cs typeface="TH Niramit AS" pitchFamily="2" charset="-34"/>
              </a:rPr>
              <a:t>อัตรากำลังปีงบประมาณ  </a:t>
            </a:r>
            <a:r>
              <a:rPr lang="en-US" sz="1400" dirty="0">
                <a:solidFill>
                  <a:schemeClr val="bg1"/>
                </a:solidFill>
                <a:latin typeface="TH Niramit AS" pitchFamily="2" charset="-34"/>
                <a:ea typeface="Tahoma" panose="020B0604030504040204" pitchFamily="34" charset="0"/>
                <a:cs typeface="TH Niramit AS" pitchFamily="2" charset="-34"/>
              </a:rPr>
              <a:t>2564</a:t>
            </a:r>
            <a:r>
              <a:rPr lang="th-TH" sz="1400" dirty="0">
                <a:solidFill>
                  <a:schemeClr val="bg1"/>
                </a:solidFill>
                <a:latin typeface="TH Niramit AS" pitchFamily="2" charset="-34"/>
                <a:ea typeface="Tahoma" panose="020B0604030504040204" pitchFamily="34" charset="0"/>
                <a:cs typeface="TH Niramit AS" pitchFamily="2" charset="-34"/>
              </a:rPr>
              <a:t>  รวม  </a:t>
            </a:r>
            <a:r>
              <a:rPr lang="en-US" sz="1400" dirty="0">
                <a:solidFill>
                  <a:schemeClr val="bg1"/>
                </a:solidFill>
                <a:latin typeface="TH Niramit AS" pitchFamily="2" charset="-34"/>
                <a:ea typeface="Tahoma" panose="020B0604030504040204" pitchFamily="34" charset="0"/>
                <a:cs typeface="TH Niramit AS" pitchFamily="2" charset="-34"/>
              </a:rPr>
              <a:t>72</a:t>
            </a:r>
            <a:r>
              <a:rPr lang="th-TH" sz="1400" dirty="0">
                <a:solidFill>
                  <a:schemeClr val="bg1"/>
                </a:solidFill>
                <a:latin typeface="TH Niramit AS" pitchFamily="2" charset="-34"/>
                <a:ea typeface="Tahoma" panose="020B0604030504040204" pitchFamily="34" charset="0"/>
                <a:cs typeface="TH Niramit AS" pitchFamily="2" charset="-34"/>
              </a:rPr>
              <a:t> อัตรา</a:t>
            </a:r>
            <a:endParaRPr lang="en-US" sz="1400" dirty="0">
              <a:solidFill>
                <a:schemeClr val="bg1"/>
              </a:solidFill>
              <a:latin typeface="TH Niramit AS" pitchFamily="2" charset="-34"/>
              <a:ea typeface="Tahoma" panose="020B0604030504040204" pitchFamily="34" charset="0"/>
              <a:cs typeface="TH Niramit AS" pitchFamily="2" charset="-34"/>
            </a:endParaRPr>
          </a:p>
          <a:p>
            <a:pPr algn="ctr"/>
            <a:r>
              <a:rPr lang="th-TH" sz="1400" dirty="0">
                <a:solidFill>
                  <a:schemeClr val="bg1"/>
                </a:solidFill>
                <a:latin typeface="TH Niramit AS" pitchFamily="2" charset="-34"/>
                <a:ea typeface="Tahoma" panose="020B0604030504040204" pitchFamily="34" charset="0"/>
                <a:cs typeface="TH Niramit AS" pitchFamily="2" charset="-34"/>
              </a:rPr>
              <a:t>         ข้าราชการ =  </a:t>
            </a:r>
            <a:r>
              <a:rPr lang="en-US" sz="1400" dirty="0">
                <a:solidFill>
                  <a:schemeClr val="bg1"/>
                </a:solidFill>
                <a:latin typeface="TH Niramit AS" pitchFamily="2" charset="-34"/>
                <a:ea typeface="Tahoma" panose="020B0604030504040204" pitchFamily="34" charset="0"/>
                <a:cs typeface="TH Niramit AS" pitchFamily="2" charset="-34"/>
              </a:rPr>
              <a:t>5</a:t>
            </a:r>
            <a:r>
              <a:rPr lang="th-TH" sz="1400" dirty="0">
                <a:solidFill>
                  <a:schemeClr val="bg1"/>
                </a:solidFill>
                <a:latin typeface="TH Niramit AS" pitchFamily="2" charset="-34"/>
                <a:ea typeface="Tahoma" panose="020B0604030504040204" pitchFamily="34" charset="0"/>
                <a:cs typeface="TH Niramit AS" pitchFamily="2" charset="-34"/>
              </a:rPr>
              <a:t>      อัตรา  ลูกจ้างประจำ  = </a:t>
            </a:r>
            <a:r>
              <a:rPr lang="en-US" sz="1400" dirty="0">
                <a:solidFill>
                  <a:schemeClr val="bg1"/>
                </a:solidFill>
                <a:latin typeface="TH Niramit AS" pitchFamily="2" charset="-34"/>
                <a:ea typeface="Tahoma" panose="020B0604030504040204" pitchFamily="34" charset="0"/>
                <a:cs typeface="TH Niramit AS" pitchFamily="2" charset="-34"/>
              </a:rPr>
              <a:t>12</a:t>
            </a:r>
            <a:r>
              <a:rPr lang="th-TH" sz="1400" dirty="0">
                <a:solidFill>
                  <a:schemeClr val="bg1"/>
                </a:solidFill>
                <a:latin typeface="TH Niramit AS" pitchFamily="2" charset="-34"/>
                <a:ea typeface="Tahoma" panose="020B0604030504040204" pitchFamily="34" charset="0"/>
                <a:cs typeface="TH Niramit AS" pitchFamily="2" charset="-34"/>
              </a:rPr>
              <a:t>  อัตรา</a:t>
            </a:r>
            <a:endParaRPr lang="en-US" sz="1400" dirty="0">
              <a:solidFill>
                <a:schemeClr val="bg1"/>
              </a:solidFill>
              <a:latin typeface="TH Niramit AS" pitchFamily="2" charset="-34"/>
              <a:ea typeface="Tahoma" panose="020B0604030504040204" pitchFamily="34" charset="0"/>
              <a:cs typeface="TH Niramit AS" pitchFamily="2" charset="-34"/>
            </a:endParaRPr>
          </a:p>
          <a:p>
            <a:pPr algn="ctr"/>
            <a:r>
              <a:rPr lang="th-TH" sz="1400" dirty="0">
                <a:solidFill>
                  <a:schemeClr val="bg1"/>
                </a:solidFill>
                <a:latin typeface="TH Niramit AS" pitchFamily="2" charset="-34"/>
                <a:ea typeface="Tahoma" panose="020B0604030504040204" pitchFamily="34" charset="0"/>
                <a:cs typeface="TH Niramit AS" pitchFamily="2" charset="-34"/>
              </a:rPr>
              <a:t>          พนักงานราชการ =  </a:t>
            </a:r>
            <a:r>
              <a:rPr lang="en-US" sz="1400" dirty="0">
                <a:solidFill>
                  <a:schemeClr val="bg1"/>
                </a:solidFill>
                <a:latin typeface="TH Niramit AS" pitchFamily="2" charset="-34"/>
                <a:ea typeface="Tahoma" panose="020B0604030504040204" pitchFamily="34" charset="0"/>
                <a:cs typeface="TH Niramit AS" pitchFamily="2" charset="-34"/>
              </a:rPr>
              <a:t>13</a:t>
            </a:r>
            <a:r>
              <a:rPr lang="th-TH" sz="1400" dirty="0">
                <a:solidFill>
                  <a:schemeClr val="bg1"/>
                </a:solidFill>
                <a:latin typeface="TH Niramit AS" pitchFamily="2" charset="-34"/>
                <a:ea typeface="Tahoma" panose="020B0604030504040204" pitchFamily="34" charset="0"/>
                <a:cs typeface="TH Niramit AS" pitchFamily="2" charset="-34"/>
              </a:rPr>
              <a:t>    อัตรา ลูกจ้างชั่วคราว  = </a:t>
            </a:r>
            <a:r>
              <a:rPr lang="en-US" sz="1400" dirty="0">
                <a:solidFill>
                  <a:schemeClr val="bg1"/>
                </a:solidFill>
                <a:latin typeface="TH Niramit AS" pitchFamily="2" charset="-34"/>
                <a:ea typeface="Tahoma" panose="020B0604030504040204" pitchFamily="34" charset="0"/>
                <a:cs typeface="TH Niramit AS" pitchFamily="2" charset="-34"/>
              </a:rPr>
              <a:t>42</a:t>
            </a:r>
            <a:r>
              <a:rPr lang="th-TH" sz="1400" dirty="0">
                <a:solidFill>
                  <a:schemeClr val="bg1"/>
                </a:solidFill>
                <a:latin typeface="TH Niramit AS" pitchFamily="2" charset="-34"/>
                <a:ea typeface="Tahoma" panose="020B0604030504040204" pitchFamily="34" charset="0"/>
                <a:cs typeface="TH Niramit AS" pitchFamily="2" charset="-34"/>
              </a:rPr>
              <a:t>  อัตรา</a:t>
            </a:r>
          </a:p>
          <a:p>
            <a:pPr algn="ctr"/>
            <a:r>
              <a:rPr lang="th-TH" sz="1200" dirty="0">
                <a:solidFill>
                  <a:schemeClr val="bg1"/>
                </a:solidFill>
                <a:latin typeface="TH Niramit AS" pitchFamily="2" charset="-34"/>
                <a:cs typeface="TH Niramit AS" pitchFamily="2" charset="-34"/>
              </a:rPr>
              <a:t>(ข้อมูล ณ พ.ย. 63)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004797" y="5064818"/>
            <a:ext cx="2735143" cy="1492716"/>
          </a:xfrm>
          <a:prstGeom prst="rect">
            <a:avLst/>
          </a:prstGeom>
          <a:solidFill>
            <a:srgbClr val="996633"/>
          </a:solidFill>
          <a:effectLst>
            <a:softEdge rad="88900"/>
          </a:effectLst>
        </p:spPr>
        <p:txBody>
          <a:bodyPr wrap="square" rIns="216000" rtlCol="0">
            <a:spAutoFit/>
          </a:bodyPr>
          <a:lstStyle>
            <a:defPPr>
              <a:defRPr lang="th-TH"/>
            </a:defPPr>
            <a:lvl1pPr algn="just">
              <a:defRPr sz="1200">
                <a:solidFill>
                  <a:srgbClr val="F09415">
                    <a:lumMod val="20000"/>
                    <a:lumOff val="8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lvl="1">
              <a:defRPr sz="1200">
                <a:solidFill>
                  <a:srgbClr val="F09415">
                    <a:lumMod val="20000"/>
                    <a:lumOff val="8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</a:lstStyle>
          <a:p>
            <a:pPr algn="ctr"/>
            <a:endParaRPr lang="en-US" sz="1300" b="1" dirty="0">
              <a:solidFill>
                <a:srgbClr val="FFFF00"/>
              </a:solidFill>
              <a:latin typeface="TH SarabunPSK" pitchFamily="34" charset="-34"/>
              <a:cs typeface="TH SarabunPSK" pitchFamily="34" charset="-34"/>
            </a:endParaRPr>
          </a:p>
          <a:p>
            <a:pPr algn="ctr"/>
            <a:r>
              <a:rPr lang="th-TH" sz="1300" b="1" dirty="0">
                <a:solidFill>
                  <a:srgbClr val="0033CC"/>
                </a:solidFill>
                <a:latin typeface="TH SarabunPSK" pitchFamily="34" charset="-34"/>
                <a:cs typeface="TH SarabunPSK" pitchFamily="34" charset="-34"/>
              </a:rPr>
              <a:t>ฝ่ายปฏิบัติการสำรวจอุทกวิทยา จำนวน  </a:t>
            </a:r>
            <a:r>
              <a:rPr lang="en-US" sz="1300" b="1" dirty="0">
                <a:solidFill>
                  <a:srgbClr val="0033CC"/>
                </a:solidFill>
                <a:latin typeface="TH SarabunPSK" pitchFamily="34" charset="-34"/>
                <a:cs typeface="TH SarabunPSK" pitchFamily="34" charset="-34"/>
              </a:rPr>
              <a:t>43</a:t>
            </a:r>
            <a:r>
              <a:rPr lang="th-TH" sz="1300" b="1" dirty="0">
                <a:solidFill>
                  <a:srgbClr val="0033CC"/>
                </a:solidFill>
                <a:latin typeface="TH SarabunPSK" pitchFamily="34" charset="-34"/>
                <a:cs typeface="TH SarabunPSK" pitchFamily="34" charset="-34"/>
              </a:rPr>
              <a:t> อัตรา</a:t>
            </a:r>
            <a:endParaRPr lang="en-US" sz="1300" b="1" dirty="0">
              <a:solidFill>
                <a:srgbClr val="0033CC"/>
              </a:solidFill>
              <a:latin typeface="TH SarabunPSK" pitchFamily="34" charset="-34"/>
              <a:cs typeface="TH SarabunPSK" pitchFamily="34" charset="-34"/>
            </a:endParaRPr>
          </a:p>
          <a:p>
            <a:r>
              <a:rPr lang="en-US" sz="1300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 • </a:t>
            </a:r>
            <a:r>
              <a:rPr lang="th-TH" sz="1300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ฝ่ายปฏิบัติการสำรวจอุทกวิทยา  </a:t>
            </a:r>
            <a:r>
              <a:rPr lang="en-US" sz="1300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          </a:t>
            </a:r>
            <a:r>
              <a:rPr lang="th-TH" sz="1300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=   </a:t>
            </a:r>
            <a:r>
              <a:rPr lang="en-US" sz="1300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1</a:t>
            </a:r>
            <a:r>
              <a:rPr lang="th-TH" sz="1300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  อัตรา</a:t>
            </a:r>
          </a:p>
          <a:p>
            <a:pPr algn="ctr"/>
            <a:r>
              <a:rPr lang="en-US" sz="1300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1300" b="1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หน่วยงานสำรวจอุทกวิทยา  </a:t>
            </a:r>
            <a:endParaRPr lang="en-US" sz="1300" b="1" dirty="0">
              <a:solidFill>
                <a:srgbClr val="FFFF00"/>
              </a:solidFill>
              <a:latin typeface="TH SarabunPSK" pitchFamily="34" charset="-34"/>
              <a:cs typeface="TH SarabunPSK" pitchFamily="34" charset="-34"/>
            </a:endParaRPr>
          </a:p>
          <a:p>
            <a:r>
              <a:rPr lang="en-US" sz="1300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 •</a:t>
            </a:r>
            <a:r>
              <a:rPr lang="th-TH" sz="1300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 หน่วยสำนักงาน               	=   6   อัตรา</a:t>
            </a:r>
            <a:endParaRPr lang="en-US" sz="1300" dirty="0">
              <a:solidFill>
                <a:srgbClr val="FFFF00"/>
              </a:solidFill>
              <a:latin typeface="TH SarabunPSK" pitchFamily="34" charset="-34"/>
              <a:cs typeface="TH SarabunPSK" pitchFamily="34" charset="-34"/>
            </a:endParaRPr>
          </a:p>
          <a:p>
            <a:r>
              <a:rPr lang="en-US" sz="1300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 •</a:t>
            </a:r>
            <a:r>
              <a:rPr lang="th-TH" sz="1300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 หน่วยภาคสนาม               	= 33  อัตรา</a:t>
            </a:r>
            <a:endParaRPr lang="en-US" sz="1300" dirty="0">
              <a:solidFill>
                <a:srgbClr val="FFFF00"/>
              </a:solidFill>
              <a:latin typeface="TH SarabunPSK" pitchFamily="34" charset="-34"/>
              <a:cs typeface="TH SarabunPSK" pitchFamily="34" charset="-34"/>
            </a:endParaRPr>
          </a:p>
          <a:p>
            <a:r>
              <a:rPr lang="en-US" sz="1300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 • </a:t>
            </a:r>
            <a:r>
              <a:rPr lang="th-TH" sz="1300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หน่วยงานก่อสร้างและบำรุงรักษา </a:t>
            </a:r>
            <a:r>
              <a:rPr lang="en-US" sz="1300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       </a:t>
            </a:r>
            <a:r>
              <a:rPr lang="th-TH" sz="1300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=   3    อัตรา</a:t>
            </a:r>
            <a:endParaRPr lang="en-US" sz="1300" dirty="0">
              <a:solidFill>
                <a:srgbClr val="FFFF0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606872" y="5067684"/>
            <a:ext cx="2792543" cy="1492716"/>
          </a:xfrm>
          <a:prstGeom prst="rect">
            <a:avLst/>
          </a:prstGeom>
          <a:solidFill>
            <a:srgbClr val="996633"/>
          </a:solidFill>
          <a:effectLst>
            <a:softEdge rad="88900"/>
          </a:effectLst>
        </p:spPr>
        <p:txBody>
          <a:bodyPr wrap="square" rIns="252000" rtlCol="0">
            <a:spAutoFit/>
          </a:bodyPr>
          <a:lstStyle>
            <a:defPPr>
              <a:defRPr lang="th-TH"/>
            </a:defPPr>
            <a:lvl1pPr algn="just">
              <a:defRPr sz="1050">
                <a:solidFill>
                  <a:srgbClr val="F09415">
                    <a:lumMod val="20000"/>
                    <a:lumOff val="8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lvl="1">
              <a:defRPr sz="1050" b="1">
                <a:solidFill>
                  <a:srgbClr val="F09415">
                    <a:lumMod val="20000"/>
                    <a:lumOff val="8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</a:lstStyle>
          <a:p>
            <a:pPr algn="ctr"/>
            <a:endParaRPr lang="en-US" sz="1300" b="1" dirty="0">
              <a:solidFill>
                <a:srgbClr val="FFFF00"/>
              </a:solidFill>
              <a:latin typeface="TH SarabunPSK" pitchFamily="34" charset="-34"/>
              <a:cs typeface="TH SarabunPSK" pitchFamily="34" charset="-34"/>
            </a:endParaRPr>
          </a:p>
          <a:p>
            <a:pPr algn="ctr"/>
            <a:r>
              <a:rPr lang="th-TH" sz="1300" b="1" dirty="0">
                <a:solidFill>
                  <a:srgbClr val="0033CC"/>
                </a:solidFill>
                <a:latin typeface="TH SarabunPSK" pitchFamily="34" charset="-34"/>
                <a:cs typeface="TH SarabunPSK" pitchFamily="34" charset="-34"/>
              </a:rPr>
              <a:t>ฝ่ายวิเคราะห์และประมวลสถิติ จำนวน  </a:t>
            </a:r>
            <a:r>
              <a:rPr lang="en-US" sz="1300" b="1" dirty="0">
                <a:solidFill>
                  <a:srgbClr val="0033CC"/>
                </a:solidFill>
                <a:latin typeface="TH SarabunPSK" pitchFamily="34" charset="-34"/>
                <a:cs typeface="TH SarabunPSK" pitchFamily="34" charset="-34"/>
              </a:rPr>
              <a:t>12</a:t>
            </a:r>
            <a:r>
              <a:rPr lang="th-TH" sz="1300" b="1" dirty="0">
                <a:solidFill>
                  <a:srgbClr val="0033CC"/>
                </a:solidFill>
                <a:latin typeface="TH SarabunPSK" pitchFamily="34" charset="-34"/>
                <a:cs typeface="TH SarabunPSK" pitchFamily="34" charset="-34"/>
              </a:rPr>
              <a:t> อัตรา</a:t>
            </a:r>
            <a:endParaRPr lang="en-US" sz="1300" b="1" dirty="0">
              <a:solidFill>
                <a:srgbClr val="0033CC"/>
              </a:solidFill>
              <a:latin typeface="TH SarabunPSK" pitchFamily="34" charset="-34"/>
              <a:cs typeface="TH SarabunPSK" pitchFamily="34" charset="-34"/>
            </a:endParaRPr>
          </a:p>
          <a:p>
            <a:pPr>
              <a:tabLst>
                <a:tab pos="1619250" algn="l"/>
              </a:tabLst>
            </a:pPr>
            <a:r>
              <a:rPr lang="en-US" sz="1300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  • </a:t>
            </a:r>
            <a:r>
              <a:rPr lang="th-TH" sz="1300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ฝ่ายวิเคราะห์และประมวลสถิติ   	 =   </a:t>
            </a:r>
            <a:r>
              <a:rPr lang="en-US" sz="1300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1</a:t>
            </a:r>
            <a:r>
              <a:rPr lang="th-TH" sz="1300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   อัตรา</a:t>
            </a:r>
            <a:endParaRPr lang="en-US" sz="1300" dirty="0">
              <a:solidFill>
                <a:srgbClr val="FFFF00"/>
              </a:solidFill>
              <a:latin typeface="TH SarabunPSK" pitchFamily="34" charset="-34"/>
              <a:cs typeface="TH SarabunPSK" pitchFamily="34" charset="-34"/>
            </a:endParaRPr>
          </a:p>
          <a:p>
            <a:pPr>
              <a:tabLst>
                <a:tab pos="1619250" algn="l"/>
              </a:tabLst>
            </a:pPr>
            <a:r>
              <a:rPr lang="en-US" sz="1300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  • </a:t>
            </a:r>
            <a:r>
              <a:rPr lang="th-TH" sz="1300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หน่วยงานวิเคราะห์อุทกวิทยา    	 = </a:t>
            </a:r>
            <a:r>
              <a:rPr lang="en-US" sz="1300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  3</a:t>
            </a:r>
            <a:r>
              <a:rPr lang="th-TH" sz="1300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   อัตรา</a:t>
            </a:r>
            <a:endParaRPr lang="en-US" sz="1300" dirty="0">
              <a:solidFill>
                <a:srgbClr val="FFFF00"/>
              </a:solidFill>
              <a:latin typeface="TH SarabunPSK" pitchFamily="34" charset="-34"/>
              <a:cs typeface="TH SarabunPSK" pitchFamily="34" charset="-34"/>
            </a:endParaRPr>
          </a:p>
          <a:p>
            <a:pPr defTabSz="876300"/>
            <a:r>
              <a:rPr lang="en-US" sz="1300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  • </a:t>
            </a:r>
            <a:r>
              <a:rPr lang="th-TH" sz="1300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หน่วยประมวลสถิติ                    =   </a:t>
            </a:r>
            <a:r>
              <a:rPr lang="en-US" sz="1300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4</a:t>
            </a:r>
            <a:r>
              <a:rPr lang="th-TH" sz="1300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   อัตรา</a:t>
            </a:r>
            <a:endParaRPr lang="en-US" sz="1300" dirty="0">
              <a:solidFill>
                <a:srgbClr val="FFFF00"/>
              </a:solidFill>
              <a:latin typeface="TH SarabunPSK" pitchFamily="34" charset="-34"/>
              <a:cs typeface="TH SarabunPSK" pitchFamily="34" charset="-34"/>
            </a:endParaRPr>
          </a:p>
          <a:p>
            <a:r>
              <a:rPr lang="en-US" sz="1300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  • </a:t>
            </a:r>
            <a:r>
              <a:rPr lang="th-TH" sz="1300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หน่วยคำนวณปริมาณน้ำ </a:t>
            </a:r>
            <a:r>
              <a:rPr lang="en-US" sz="1300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         </a:t>
            </a:r>
            <a:r>
              <a:rPr lang="th-TH" sz="1300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    =   2   อัตรา</a:t>
            </a:r>
          </a:p>
          <a:p>
            <a:r>
              <a:rPr lang="en-US" sz="1300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  • </a:t>
            </a:r>
            <a:r>
              <a:rPr lang="th-TH" sz="1300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หน่วยวิเคราะห์ตะกอน                =   </a:t>
            </a:r>
            <a:r>
              <a:rPr lang="en-US" sz="1300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2</a:t>
            </a:r>
            <a:r>
              <a:rPr lang="th-TH" sz="1300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   อัตรา</a:t>
            </a:r>
            <a:endParaRPr lang="en-US" sz="1300" dirty="0">
              <a:solidFill>
                <a:srgbClr val="FFFF0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378893" y="130334"/>
            <a:ext cx="360726" cy="246221"/>
          </a:xfrm>
          <a:prstGeom prst="rect">
            <a:avLst/>
          </a:prstGeom>
          <a:noFill/>
          <a:ln w="63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solidFill>
                  <a:srgbClr val="FF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  <a:endParaRPr lang="th-TH" sz="1000" b="1" dirty="0">
              <a:solidFill>
                <a:srgbClr val="FF00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4450357" y="6577780"/>
            <a:ext cx="1026953" cy="307777"/>
            <a:chOff x="4450357" y="6577780"/>
            <a:chExt cx="1026953" cy="307777"/>
          </a:xfrm>
        </p:grpSpPr>
        <p:sp>
          <p:nvSpPr>
            <p:cNvPr id="4" name="Rounded Rectangle 3"/>
            <p:cNvSpPr/>
            <p:nvPr/>
          </p:nvSpPr>
          <p:spPr>
            <a:xfrm>
              <a:off x="4567106" y="6639795"/>
              <a:ext cx="771787" cy="166969"/>
            </a:xfrm>
            <a:prstGeom prst="roundRect">
              <a:avLst/>
            </a:prstGeom>
            <a:solidFill>
              <a:schemeClr val="tx2">
                <a:lumMod val="50000"/>
                <a:alpha val="42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2" name="TextBox 1">
              <a:hlinkClick r:id="rId3" action="ppaction://hlinksldjump"/>
            </p:cNvPr>
            <p:cNvSpPr txBox="1"/>
            <p:nvPr/>
          </p:nvSpPr>
          <p:spPr>
            <a:xfrm>
              <a:off x="4450357" y="6577780"/>
              <a:ext cx="102695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h-TH" sz="1400" dirty="0">
                  <a:solidFill>
                    <a:srgbClr val="FF0000"/>
                  </a:solidFill>
                  <a:latin typeface="TH SarabunPSK" pitchFamily="34" charset="-34"/>
                  <a:cs typeface="TH SarabunPSK" pitchFamily="34" charset="-34"/>
                </a:rPr>
                <a:t>กลับหน้าสารบัญ</a:t>
              </a:r>
            </a:p>
          </p:txBody>
        </p:sp>
      </p:grpSp>
      <p:grpSp>
        <p:nvGrpSpPr>
          <p:cNvPr id="38" name="กลุ่ม 37"/>
          <p:cNvGrpSpPr/>
          <p:nvPr/>
        </p:nvGrpSpPr>
        <p:grpSpPr>
          <a:xfrm>
            <a:off x="2885989" y="2783257"/>
            <a:ext cx="4099199" cy="400110"/>
            <a:chOff x="3000289" y="2916607"/>
            <a:chExt cx="4099199" cy="400110"/>
          </a:xfrm>
        </p:grpSpPr>
        <p:sp>
          <p:nvSpPr>
            <p:cNvPr id="17" name="Rectangle 16"/>
            <p:cNvSpPr/>
            <p:nvPr/>
          </p:nvSpPr>
          <p:spPr>
            <a:xfrm>
              <a:off x="3018330" y="2924840"/>
              <a:ext cx="4070294" cy="318907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3000289" y="2916607"/>
              <a:ext cx="409919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h-TH" sz="2000" b="1" dirty="0">
                  <a:solidFill>
                    <a:srgbClr val="000099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ผู้อำนวยการศูนย์อุทกวิทยาชลประทานภาคเหนือตอนบน</a:t>
              </a:r>
              <a:endParaRPr lang="en-US" sz="2000" b="1" dirty="0">
                <a:solidFill>
                  <a:srgbClr val="000099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</p:grpSp>
      <p:sp>
        <p:nvSpPr>
          <p:cNvPr id="19" name="Rectangle 18"/>
          <p:cNvSpPr/>
          <p:nvPr/>
        </p:nvSpPr>
        <p:spPr>
          <a:xfrm>
            <a:off x="509668" y="4776874"/>
            <a:ext cx="1218611" cy="2774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45926" y="4738042"/>
            <a:ext cx="865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18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งานบริหาร</a:t>
            </a:r>
            <a:endParaRPr lang="en-US" sz="1800" b="1" dirty="0">
              <a:solidFill>
                <a:srgbClr val="FF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616008" y="4749000"/>
            <a:ext cx="17235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18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ฝ่ายปฏิบัติการอุทกวิทยา</a:t>
            </a:r>
            <a:endParaRPr lang="en-US" sz="1800" b="1" dirty="0">
              <a:solidFill>
                <a:srgbClr val="FF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091098" y="4763228"/>
            <a:ext cx="20762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18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ฝ่ายวิเคราะห์และประมวลสถิติ</a:t>
            </a:r>
            <a:endParaRPr lang="en-US" sz="1800" b="1" dirty="0">
              <a:solidFill>
                <a:srgbClr val="FF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-41955" y="5061428"/>
            <a:ext cx="2160000" cy="1292662"/>
          </a:xfrm>
          <a:prstGeom prst="rect">
            <a:avLst/>
          </a:prstGeom>
          <a:solidFill>
            <a:srgbClr val="996633"/>
          </a:solidFill>
          <a:effectLst>
            <a:softEdge rad="88900"/>
          </a:effectLst>
        </p:spPr>
        <p:txBody>
          <a:bodyPr wrap="square" rIns="216000" rtlCol="0">
            <a:spAutoFit/>
          </a:bodyPr>
          <a:lstStyle>
            <a:defPPr>
              <a:defRPr lang="th-TH"/>
            </a:defPPr>
            <a:lvl1pPr algn="just">
              <a:defRPr sz="1050">
                <a:solidFill>
                  <a:srgbClr val="F09415">
                    <a:lumMod val="20000"/>
                    <a:lumOff val="8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lvl="1">
              <a:defRPr sz="1200">
                <a:solidFill>
                  <a:srgbClr val="F09415">
                    <a:lumMod val="20000"/>
                    <a:lumOff val="8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</a:lstStyle>
          <a:p>
            <a:pPr algn="ctr"/>
            <a:endParaRPr lang="en-US" sz="1300" b="1" dirty="0">
              <a:solidFill>
                <a:srgbClr val="FFFF00"/>
              </a:solidFill>
              <a:latin typeface="TH SarabunPSK" pitchFamily="34" charset="-34"/>
              <a:cs typeface="TH SarabunPSK" pitchFamily="34" charset="-34"/>
            </a:endParaRPr>
          </a:p>
          <a:p>
            <a:pPr algn="ctr"/>
            <a:r>
              <a:rPr lang="th-TH" sz="1300" b="1" dirty="0">
                <a:solidFill>
                  <a:srgbClr val="0033CC"/>
                </a:solidFill>
                <a:latin typeface="TH SarabunPSK" pitchFamily="34" charset="-34"/>
                <a:cs typeface="TH SarabunPSK" pitchFamily="34" charset="-34"/>
              </a:rPr>
              <a:t>งานบริหารทั่วไป จำนวน </a:t>
            </a:r>
            <a:r>
              <a:rPr lang="en-US" sz="1300" b="1" dirty="0">
                <a:solidFill>
                  <a:srgbClr val="0033CC"/>
                </a:solidFill>
                <a:latin typeface="TH SarabunPSK" pitchFamily="34" charset="-34"/>
                <a:cs typeface="TH SarabunPSK" pitchFamily="34" charset="-34"/>
              </a:rPr>
              <a:t>10</a:t>
            </a:r>
            <a:r>
              <a:rPr lang="th-TH" sz="1300" b="1" dirty="0">
                <a:solidFill>
                  <a:srgbClr val="0033CC"/>
                </a:solidFill>
                <a:latin typeface="TH SarabunPSK" pitchFamily="34" charset="-34"/>
                <a:cs typeface="TH SarabunPSK" pitchFamily="34" charset="-34"/>
              </a:rPr>
              <a:t> อัตรา</a:t>
            </a:r>
          </a:p>
          <a:p>
            <a:r>
              <a:rPr lang="en-US" sz="1300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 • </a:t>
            </a:r>
            <a:r>
              <a:rPr lang="th-TH" sz="1300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หน่วยงานบริหารทั่วไป      =  </a:t>
            </a:r>
            <a:r>
              <a:rPr lang="en-US" sz="1300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 1</a:t>
            </a:r>
            <a:r>
              <a:rPr lang="th-TH" sz="1300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n-US" sz="1300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  </a:t>
            </a:r>
            <a:r>
              <a:rPr lang="th-TH" sz="1300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อัตรา</a:t>
            </a:r>
            <a:endParaRPr lang="en-US" sz="1300" dirty="0">
              <a:solidFill>
                <a:srgbClr val="FFFF00"/>
              </a:solidFill>
              <a:latin typeface="TH SarabunPSK" pitchFamily="34" charset="-34"/>
              <a:cs typeface="TH SarabunPSK" pitchFamily="34" charset="-34"/>
            </a:endParaRPr>
          </a:p>
          <a:p>
            <a:r>
              <a:rPr lang="en-US" sz="1300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 • </a:t>
            </a:r>
            <a:r>
              <a:rPr lang="th-TH" sz="1300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หน่วยธุรการ        </a:t>
            </a:r>
            <a:r>
              <a:rPr lang="en-US" sz="1300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1300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         =   4 </a:t>
            </a:r>
            <a:r>
              <a:rPr lang="en-US" sz="1300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  </a:t>
            </a:r>
            <a:r>
              <a:rPr lang="th-TH" sz="1300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อัตรา</a:t>
            </a:r>
            <a:endParaRPr lang="en-US" sz="1300" dirty="0">
              <a:solidFill>
                <a:srgbClr val="FFFF00"/>
              </a:solidFill>
              <a:latin typeface="TH SarabunPSK" pitchFamily="34" charset="-34"/>
              <a:cs typeface="TH SarabunPSK" pitchFamily="34" charset="-34"/>
            </a:endParaRPr>
          </a:p>
          <a:p>
            <a:r>
              <a:rPr lang="en-US" sz="1300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 • </a:t>
            </a:r>
            <a:r>
              <a:rPr lang="th-TH" sz="1300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หน่วยการเงิน - พัสดุ       </a:t>
            </a:r>
            <a:r>
              <a:rPr lang="en-US" sz="1300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1300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=  </a:t>
            </a:r>
            <a:r>
              <a:rPr lang="en-US" sz="1300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1300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5   อัตรา</a:t>
            </a:r>
          </a:p>
          <a:p>
            <a:endParaRPr lang="th-TH" sz="1300" dirty="0">
              <a:solidFill>
                <a:srgbClr val="FFFF0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5477612" y="4530841"/>
            <a:ext cx="131478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1600" b="1" dirty="0">
                <a:solidFill>
                  <a:srgbClr val="0033CC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นายปรีชา แย้มเยื้อน</a:t>
            </a:r>
            <a:endParaRPr lang="en-US" sz="1600" b="1" dirty="0">
              <a:solidFill>
                <a:srgbClr val="0033CC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2828369" y="4502266"/>
            <a:ext cx="13644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1600" b="1" dirty="0">
                <a:solidFill>
                  <a:srgbClr val="0033CC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นายสายชล เกตุเพชร</a:t>
            </a:r>
            <a:endParaRPr lang="en-US" sz="1600" b="1" dirty="0">
              <a:solidFill>
                <a:srgbClr val="0033CC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461582" y="4520617"/>
            <a:ext cx="131478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1600" dirty="0">
                <a:solidFill>
                  <a:srgbClr val="0033CC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นางพัฒนา สวามิวัศดิ์</a:t>
            </a:r>
            <a:endParaRPr lang="en-US" sz="1600" b="1" dirty="0">
              <a:solidFill>
                <a:srgbClr val="0033CC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4170953" y="2520797"/>
            <a:ext cx="1492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1800" b="1" dirty="0">
                <a:solidFill>
                  <a:srgbClr val="0033CC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นายสมคิด  สะเภาคำ</a:t>
            </a:r>
            <a:endParaRPr lang="en-US" sz="1800" b="1" dirty="0">
              <a:solidFill>
                <a:srgbClr val="0033CC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928136" y="4532166"/>
            <a:ext cx="14766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1600" b="1" dirty="0">
                <a:solidFill>
                  <a:srgbClr val="0033CC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นายสรายุทธ    ยะแบน</a:t>
            </a:r>
            <a:endParaRPr lang="en-US" sz="1600" b="1" dirty="0">
              <a:solidFill>
                <a:srgbClr val="0033CC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33" name="Rectangle 18"/>
          <p:cNvSpPr/>
          <p:nvPr/>
        </p:nvSpPr>
        <p:spPr>
          <a:xfrm>
            <a:off x="7479717" y="4786151"/>
            <a:ext cx="2272114" cy="29750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377303" y="4804028"/>
            <a:ext cx="24244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6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ฝ่ายติดตามและวิเคราะห์สถานการณ์น้ำ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7267574" y="5093780"/>
            <a:ext cx="2714625" cy="1492716"/>
          </a:xfrm>
          <a:prstGeom prst="rect">
            <a:avLst/>
          </a:prstGeom>
          <a:solidFill>
            <a:srgbClr val="996633"/>
          </a:solidFill>
          <a:effectLst>
            <a:softEdge rad="88900"/>
          </a:effectLst>
        </p:spPr>
        <p:txBody>
          <a:bodyPr wrap="square" rIns="252000" rtlCol="0">
            <a:spAutoFit/>
          </a:bodyPr>
          <a:lstStyle>
            <a:defPPr>
              <a:defRPr lang="th-TH"/>
            </a:defPPr>
            <a:lvl1pPr algn="just">
              <a:defRPr sz="1050">
                <a:solidFill>
                  <a:srgbClr val="F09415">
                    <a:lumMod val="20000"/>
                    <a:lumOff val="8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lvl="1">
              <a:defRPr sz="1050" b="1">
                <a:solidFill>
                  <a:srgbClr val="F09415">
                    <a:lumMod val="20000"/>
                    <a:lumOff val="8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</a:lstStyle>
          <a:p>
            <a:pPr algn="ctr"/>
            <a:endParaRPr lang="en-US" sz="1300" b="1" dirty="0">
              <a:solidFill>
                <a:srgbClr val="FFFF00"/>
              </a:solidFill>
              <a:latin typeface="TH SarabunPSK" pitchFamily="34" charset="-34"/>
              <a:cs typeface="TH SarabunPSK" pitchFamily="34" charset="-34"/>
            </a:endParaRPr>
          </a:p>
          <a:p>
            <a:pPr algn="ctr"/>
            <a:r>
              <a:rPr lang="th-TH" sz="1300" b="1" dirty="0">
                <a:solidFill>
                  <a:srgbClr val="0033CC"/>
                </a:solidFill>
                <a:latin typeface="TH SarabunPSK" pitchFamily="34" charset="-34"/>
                <a:cs typeface="TH SarabunPSK" pitchFamily="34" charset="-34"/>
              </a:rPr>
              <a:t>ฝ่ายติดตามและวิเคราะห์สถานการณ์น้ำ </a:t>
            </a:r>
          </a:p>
          <a:p>
            <a:pPr algn="ctr"/>
            <a:r>
              <a:rPr lang="th-TH" sz="1300" b="1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จำนวน  6  อัตรา</a:t>
            </a:r>
            <a:endParaRPr lang="en-US" sz="1300" b="1" dirty="0">
              <a:solidFill>
                <a:srgbClr val="FFFF00"/>
              </a:solidFill>
              <a:latin typeface="TH SarabunPSK" pitchFamily="34" charset="-34"/>
              <a:cs typeface="TH SarabunPSK" pitchFamily="34" charset="-34"/>
            </a:endParaRPr>
          </a:p>
          <a:p>
            <a:pPr algn="l"/>
            <a:r>
              <a:rPr lang="en-US" sz="1300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 • </a:t>
            </a:r>
            <a:r>
              <a:rPr lang="th-TH" sz="1300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ฝ่ายติดตามและวิเคราะห์สถานการณ์น้ำ =</a:t>
            </a:r>
            <a:r>
              <a:rPr lang="en-US" sz="1300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 1</a:t>
            </a:r>
            <a:r>
              <a:rPr lang="th-TH" sz="1300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  อัตรา</a:t>
            </a:r>
          </a:p>
          <a:p>
            <a:pPr algn="l"/>
            <a:r>
              <a:rPr lang="en-US" sz="1300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 • </a:t>
            </a:r>
            <a:r>
              <a:rPr lang="th-TH" sz="1300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หน่วยติดตามสถานการณ์น้ำ</a:t>
            </a:r>
            <a:r>
              <a:rPr lang="en-US" sz="1300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              </a:t>
            </a:r>
            <a:r>
              <a:rPr lang="th-TH" sz="1300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 = 2  อัตรา</a:t>
            </a:r>
          </a:p>
          <a:p>
            <a:pPr algn="l"/>
            <a:r>
              <a:rPr lang="en-US" sz="1300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 • </a:t>
            </a:r>
            <a:r>
              <a:rPr lang="th-TH" sz="1300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หน่วยติดตามและเฝ้าระวังโทรมาตร      = 3 อัตรา</a:t>
            </a:r>
          </a:p>
          <a:p>
            <a:pPr algn="l"/>
            <a:endParaRPr lang="en-US" sz="1300" dirty="0">
              <a:solidFill>
                <a:srgbClr val="FFFF0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F1598DF-D049-4C1B-ADDE-099F00BAD2F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lum bright="-10000"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7" t="3177" r="5292" b="16066"/>
          <a:stretch/>
        </p:blipFill>
        <p:spPr>
          <a:xfrm>
            <a:off x="4388853" y="1340031"/>
            <a:ext cx="1098284" cy="1216052"/>
          </a:xfrm>
          <a:prstGeom prst="rect">
            <a:avLst/>
          </a:prstGeom>
          <a:ln>
            <a:solidFill>
              <a:srgbClr val="230C03"/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8E23FD5-7F46-47D5-AC76-C4E3074A7B9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lum bright="-10000" contrast="10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-1" b="24380"/>
          <a:stretch/>
        </p:blipFill>
        <p:spPr>
          <a:xfrm>
            <a:off x="5512171" y="3284557"/>
            <a:ext cx="1114657" cy="1215590"/>
          </a:xfrm>
          <a:prstGeom prst="rect">
            <a:avLst/>
          </a:prstGeom>
          <a:ln>
            <a:solidFill>
              <a:srgbClr val="230C03"/>
            </a:solidFill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998EA55-2E77-4569-8278-85676812C3C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lum bright="-10000"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5" r="1563" b="16908"/>
          <a:stretch/>
        </p:blipFill>
        <p:spPr>
          <a:xfrm>
            <a:off x="478918" y="3276477"/>
            <a:ext cx="1183555" cy="1218085"/>
          </a:xfrm>
          <a:prstGeom prst="rect">
            <a:avLst/>
          </a:prstGeom>
          <a:ln>
            <a:solidFill>
              <a:srgbClr val="230C03"/>
            </a:solidFill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FB588290-2EDE-42DA-8126-44C2860DA053}"/>
              </a:ext>
            </a:extLst>
          </p:cNvPr>
          <p:cNvPicPr>
            <a:picLocks noChangeAspect="1"/>
          </p:cNvPicPr>
          <p:nvPr/>
        </p:nvPicPr>
        <p:blipFill>
          <a:blip r:embed="rId8">
            <a:lum bright="-10000"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4" r="1194"/>
          <a:stretch>
            <a:fillRect/>
          </a:stretch>
        </p:blipFill>
        <p:spPr>
          <a:xfrm>
            <a:off x="2951017" y="3288624"/>
            <a:ext cx="1103791" cy="1216800"/>
          </a:xfrm>
          <a:prstGeom prst="rect">
            <a:avLst/>
          </a:prstGeom>
          <a:ln>
            <a:solidFill>
              <a:srgbClr val="230C03"/>
            </a:solidFill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9A222726-EF59-4419-BF36-B565AFFE103A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lum bright="-15000"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724"/>
          <a:stretch/>
        </p:blipFill>
        <p:spPr>
          <a:xfrm>
            <a:off x="8082611" y="3296399"/>
            <a:ext cx="1061120" cy="1203748"/>
          </a:xfrm>
          <a:prstGeom prst="rect">
            <a:avLst/>
          </a:prstGeom>
          <a:ln>
            <a:solidFill>
              <a:srgbClr val="230C03"/>
            </a:solidFill>
          </a:ln>
        </p:spPr>
      </p:pic>
      <p:pic>
        <p:nvPicPr>
          <p:cNvPr id="35" name="Picture 2" descr="D:\01 ศูนย์อุทกวิทยา เหนือตอนบน\1 งานบริหารทั่วไป ชม\HYDRO-1 CENTER CHIANGMAI_files\RID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29"/>
            <a:ext cx="611560" cy="691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ชื่อเรื่อง 1"/>
          <p:cNvSpPr txBox="1">
            <a:spLocks/>
          </p:cNvSpPr>
          <p:nvPr/>
        </p:nvSpPr>
        <p:spPr bwMode="auto">
          <a:xfrm>
            <a:off x="-10" y="6544102"/>
            <a:ext cx="3234529" cy="310678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  <a:effectLst>
            <a:outerShdw blurRad="152400" dist="38100" algn="l" rotWithShape="0">
              <a:schemeClr val="accent3">
                <a:lumMod val="60000"/>
                <a:lumOff val="40000"/>
                <a:alpha val="4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18288" bIns="0" anchor="b"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5600" b="1" kern="1200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9pPr>
          </a:lstStyle>
          <a:p>
            <a:pPr algn="l" eaLnBrk="1" fontAlgn="auto" hangingPunct="1">
              <a:spcAft>
                <a:spcPts val="0"/>
              </a:spcAft>
              <a:defRPr/>
            </a:pPr>
            <a:r>
              <a:rPr lang="th-TH" sz="1600" dirty="0">
                <a:solidFill>
                  <a:srgbClr val="FF0066"/>
                </a:solidFill>
                <a:latin typeface="TH NiramitIT๙ " pitchFamily="2" charset="-34"/>
                <a:cs typeface="TH NiramitIT๙ " pitchFamily="2" charset="-34"/>
              </a:rPr>
              <a:t>  ศูนย์อุทกวิทยาชลประทานภาคเหนือตอนบน</a:t>
            </a:r>
          </a:p>
        </p:txBody>
      </p:sp>
      <p:sp>
        <p:nvSpPr>
          <p:cNvPr id="39" name="ชื่อเรื่อง 1"/>
          <p:cNvSpPr txBox="1">
            <a:spLocks/>
          </p:cNvSpPr>
          <p:nvPr/>
        </p:nvSpPr>
        <p:spPr bwMode="auto">
          <a:xfrm>
            <a:off x="6318904" y="6577780"/>
            <a:ext cx="3587097" cy="313899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  <a:effectLst>
            <a:outerShdw blurRad="152400" dist="38100" algn="l" rotWithShape="0">
              <a:schemeClr val="accent3">
                <a:lumMod val="60000"/>
                <a:lumOff val="40000"/>
                <a:alpha val="4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18288" bIns="0" anchor="b"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5600" b="1" kern="1200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  <a:cs typeface="Cordia New" pitchFamily="34" charset="-34"/>
              </a:defRPr>
            </a:lvl9pPr>
          </a:lstStyle>
          <a:p>
            <a:pPr algn="l" eaLnBrk="1" fontAlgn="auto" hangingPunct="1">
              <a:spcAft>
                <a:spcPts val="0"/>
              </a:spcAft>
              <a:defRPr/>
            </a:pPr>
            <a:r>
              <a:rPr lang="th-TH" sz="1600" dirty="0">
                <a:solidFill>
                  <a:srgbClr val="FF0066"/>
                </a:solidFill>
                <a:latin typeface="TH NiramitIT๙ " pitchFamily="2" charset="-34"/>
                <a:cs typeface="TH NiramitIT๙ " pitchFamily="2" charset="-34"/>
              </a:rPr>
              <a:t>สำนักบริหารจัดการน้ำและอุทกวิทยา  กรมชลประทาน</a:t>
            </a:r>
          </a:p>
        </p:txBody>
      </p:sp>
    </p:spTree>
    <p:extLst>
      <p:ext uri="{BB962C8B-B14F-4D97-AF65-F5344CB8AC3E}">
        <p14:creationId xmlns:p14="http://schemas.microsoft.com/office/powerpoint/2010/main" val="3830922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51" grpId="0" animBg="1"/>
      <p:bldP spid="3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CORM_RATE_SLIDES" val="1"/>
  <p:tag name="ISPRING_SCORM_RATE_QUIZZES" val="0"/>
  <p:tag name="ISPRING_SCORM_PASSING_SCORE" val="100.0000000000"/>
  <p:tag name="ISPRING_RESOURCE_PATHS_HASH_2" val="32fbcce27b11f57e8b2a0b3b651d917266ee"/>
  <p:tag name="ISPRING_RESOURCE_PATHS_HASH_PRESENTER" val="c0a4a60d3aac52c173d7eb64b8e71454cdd6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38100">
          <a:solidFill>
            <a:srgbClr val="FFFF00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7216</TotalTime>
  <Words>3779</Words>
  <Application>Microsoft Office PowerPoint</Application>
  <PresentationFormat>กระดาษ A4 (210x297 มม.)</PresentationFormat>
  <Paragraphs>578</Paragraphs>
  <Slides>36</Slides>
  <Notes>29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10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36</vt:i4>
      </vt:variant>
    </vt:vector>
  </HeadingPairs>
  <TitlesOfParts>
    <vt:vector size="47" baseType="lpstr">
      <vt:lpstr>Arial</vt:lpstr>
      <vt:lpstr>Calibri</vt:lpstr>
      <vt:lpstr>Calibri Light</vt:lpstr>
      <vt:lpstr>Freestyle Script</vt:lpstr>
      <vt:lpstr>PS Pimpdeed</vt:lpstr>
      <vt:lpstr>Tahoma</vt:lpstr>
      <vt:lpstr>TH Niramit AS</vt:lpstr>
      <vt:lpstr>TH NiramitIT๙</vt:lpstr>
      <vt:lpstr>TH NiramitIT๙ </vt:lpstr>
      <vt:lpstr>TH SarabunPSK</vt:lpstr>
      <vt:lpstr>Office Theme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Company>gg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</dc:creator>
  <cp:lastModifiedBy>555</cp:lastModifiedBy>
  <cp:revision>372</cp:revision>
  <cp:lastPrinted>2020-11-16T08:10:51Z</cp:lastPrinted>
  <dcterms:created xsi:type="dcterms:W3CDTF">2014-03-17T03:19:51Z</dcterms:created>
  <dcterms:modified xsi:type="dcterms:W3CDTF">2021-02-01T07:51:56Z</dcterms:modified>
</cp:coreProperties>
</file>